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3" r:id="rId1"/>
  </p:sldMasterIdLst>
  <p:notesMasterIdLst>
    <p:notesMasterId r:id="rId15"/>
  </p:notesMasterIdLst>
  <p:sldIdLst>
    <p:sldId id="265" r:id="rId2"/>
    <p:sldId id="261" r:id="rId3"/>
    <p:sldId id="263" r:id="rId4"/>
    <p:sldId id="259" r:id="rId5"/>
    <p:sldId id="257" r:id="rId6"/>
    <p:sldId id="258" r:id="rId7"/>
    <p:sldId id="256" r:id="rId8"/>
    <p:sldId id="268" r:id="rId9"/>
    <p:sldId id="270" r:id="rId10"/>
    <p:sldId id="260" r:id="rId11"/>
    <p:sldId id="271" r:id="rId12"/>
    <p:sldId id="272" r:id="rId13"/>
    <p:sldId id="27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AE7086-C5F8-4AA0-A7CC-5C671E2A6883}" v="64" dt="2022-10-12T18:18:41.456"/>
    <p1510:client id="{52934B40-C36E-4219-94F4-5FBD02D049A0}" v="164" dt="2022-10-12T16:59:25.2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3" autoAdjust="0"/>
    <p:restoredTop sz="94632" autoAdjust="0"/>
  </p:normalViewPr>
  <p:slideViewPr>
    <p:cSldViewPr snapToGrid="0">
      <p:cViewPr varScale="1">
        <p:scale>
          <a:sx n="106" d="100"/>
          <a:sy n="106" d="100"/>
        </p:scale>
        <p:origin x="45" y="69"/>
      </p:cViewPr>
      <p:guideLst/>
    </p:cSldViewPr>
  </p:slideViewPr>
  <p:outlineViewPr>
    <p:cViewPr>
      <p:scale>
        <a:sx n="33" d="100"/>
        <a:sy n="33" d="100"/>
      </p:scale>
      <p:origin x="0" y="-3681"/>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d Petersen" userId="7fc1916e-29d4-40b0-8f31-39478822d8d1" providerId="ADAL" clId="{52934B40-C36E-4219-94F4-5FBD02D049A0}"/>
    <pc:docChg chg="undo custSel modSld">
      <pc:chgData name="Brad Petersen" userId="7fc1916e-29d4-40b0-8f31-39478822d8d1" providerId="ADAL" clId="{52934B40-C36E-4219-94F4-5FBD02D049A0}" dt="2022-10-12T16:59:25.261" v="260" actId="20577"/>
      <pc:docMkLst>
        <pc:docMk/>
      </pc:docMkLst>
      <pc:sldChg chg="addSp delSp modSp mod">
        <pc:chgData name="Brad Petersen" userId="7fc1916e-29d4-40b0-8f31-39478822d8d1" providerId="ADAL" clId="{52934B40-C36E-4219-94F4-5FBD02D049A0}" dt="2022-10-12T16:59:25.261" v="260" actId="20577"/>
        <pc:sldMkLst>
          <pc:docMk/>
          <pc:sldMk cId="1841411690" sldId="261"/>
        </pc:sldMkLst>
        <pc:spChg chg="mod">
          <ac:chgData name="Brad Petersen" userId="7fc1916e-29d4-40b0-8f31-39478822d8d1" providerId="ADAL" clId="{52934B40-C36E-4219-94F4-5FBD02D049A0}" dt="2022-10-12T16:42:36.957" v="161" actId="1076"/>
          <ac:spMkLst>
            <pc:docMk/>
            <pc:sldMk cId="1841411690" sldId="261"/>
            <ac:spMk id="2" creationId="{DBE6FE4E-3120-6E47-A233-3E7AA31783D6}"/>
          </ac:spMkLst>
        </pc:spChg>
        <pc:spChg chg="add mod">
          <ac:chgData name="Brad Petersen" userId="7fc1916e-29d4-40b0-8f31-39478822d8d1" providerId="ADAL" clId="{52934B40-C36E-4219-94F4-5FBD02D049A0}" dt="2022-10-12T16:43:38.771" v="177" actId="20577"/>
          <ac:spMkLst>
            <pc:docMk/>
            <pc:sldMk cId="1841411690" sldId="261"/>
            <ac:spMk id="3" creationId="{4E0C7A73-C654-7E95-FEDA-626D49482326}"/>
          </ac:spMkLst>
        </pc:spChg>
        <pc:spChg chg="add mod">
          <ac:chgData name="Brad Petersen" userId="7fc1916e-29d4-40b0-8f31-39478822d8d1" providerId="ADAL" clId="{52934B40-C36E-4219-94F4-5FBD02D049A0}" dt="2022-10-12T16:44:38.644" v="212" actId="20577"/>
          <ac:spMkLst>
            <pc:docMk/>
            <pc:sldMk cId="1841411690" sldId="261"/>
            <ac:spMk id="4" creationId="{108B824F-9F95-F1E9-F645-4DB22C117069}"/>
          </ac:spMkLst>
        </pc:spChg>
        <pc:spChg chg="add mod">
          <ac:chgData name="Brad Petersen" userId="7fc1916e-29d4-40b0-8f31-39478822d8d1" providerId="ADAL" clId="{52934B40-C36E-4219-94F4-5FBD02D049A0}" dt="2022-10-12T16:44:52.878" v="231" actId="20577"/>
          <ac:spMkLst>
            <pc:docMk/>
            <pc:sldMk cId="1841411690" sldId="261"/>
            <ac:spMk id="5" creationId="{A2DE6F92-1A87-E3DD-3E4A-3D697A9980A3}"/>
          </ac:spMkLst>
        </pc:spChg>
        <pc:spChg chg="add del">
          <ac:chgData name="Brad Petersen" userId="7fc1916e-29d4-40b0-8f31-39478822d8d1" providerId="ADAL" clId="{52934B40-C36E-4219-94F4-5FBD02D049A0}" dt="2022-10-12T16:40:07.938" v="145" actId="26606"/>
          <ac:spMkLst>
            <pc:docMk/>
            <pc:sldMk cId="1841411690" sldId="261"/>
            <ac:spMk id="11" creationId="{5D3E2EEE-5E2B-473D-B932-CC1CB66592CD}"/>
          </ac:spMkLst>
        </pc:spChg>
        <pc:spChg chg="add del">
          <ac:chgData name="Brad Petersen" userId="7fc1916e-29d4-40b0-8f31-39478822d8d1" providerId="ADAL" clId="{52934B40-C36E-4219-94F4-5FBD02D049A0}" dt="2022-10-12T16:40:07.907" v="144" actId="26606"/>
          <ac:spMkLst>
            <pc:docMk/>
            <pc:sldMk cId="1841411690" sldId="261"/>
            <ac:spMk id="17" creationId="{5D3E2EEE-5E2B-473D-B932-CC1CB66592CD}"/>
          </ac:spMkLst>
        </pc:spChg>
        <pc:spChg chg="add del">
          <ac:chgData name="Brad Petersen" userId="7fc1916e-29d4-40b0-8f31-39478822d8d1" providerId="ADAL" clId="{52934B40-C36E-4219-94F4-5FBD02D049A0}" dt="2022-10-12T16:41:34.052" v="159" actId="26606"/>
          <ac:spMkLst>
            <pc:docMk/>
            <pc:sldMk cId="1841411690" sldId="261"/>
            <ac:spMk id="19" creationId="{3761EB98-E0C4-4B95-984A-E7D9DFADAA08}"/>
          </ac:spMkLst>
        </pc:spChg>
        <pc:spChg chg="add del">
          <ac:chgData name="Brad Petersen" userId="7fc1916e-29d4-40b0-8f31-39478822d8d1" providerId="ADAL" clId="{52934B40-C36E-4219-94F4-5FBD02D049A0}" dt="2022-10-12T16:41:24.926" v="156" actId="26606"/>
          <ac:spMkLst>
            <pc:docMk/>
            <pc:sldMk cId="1841411690" sldId="261"/>
            <ac:spMk id="24" creationId="{9B7B6363-B86F-40A3-8902-DFA61F46B949}"/>
          </ac:spMkLst>
        </pc:spChg>
        <pc:spChg chg="add del">
          <ac:chgData name="Brad Petersen" userId="7fc1916e-29d4-40b0-8f31-39478822d8d1" providerId="ADAL" clId="{52934B40-C36E-4219-94F4-5FBD02D049A0}" dt="2022-10-12T16:41:34.021" v="158" actId="26606"/>
          <ac:spMkLst>
            <pc:docMk/>
            <pc:sldMk cId="1841411690" sldId="261"/>
            <ac:spMk id="26" creationId="{5D3E2EEE-5E2B-473D-B932-CC1CB66592CD}"/>
          </ac:spMkLst>
        </pc:spChg>
        <pc:spChg chg="add">
          <ac:chgData name="Brad Petersen" userId="7fc1916e-29d4-40b0-8f31-39478822d8d1" providerId="ADAL" clId="{52934B40-C36E-4219-94F4-5FBD02D049A0}" dt="2022-10-12T16:41:34.052" v="159" actId="26606"/>
          <ac:spMkLst>
            <pc:docMk/>
            <pc:sldMk cId="1841411690" sldId="261"/>
            <ac:spMk id="28" creationId="{3761EB98-E0C4-4B95-984A-E7D9DFADAA08}"/>
          </ac:spMkLst>
        </pc:spChg>
        <pc:graphicFrameChg chg="mod modGraphic">
          <ac:chgData name="Brad Petersen" userId="7fc1916e-29d4-40b0-8f31-39478822d8d1" providerId="ADAL" clId="{52934B40-C36E-4219-94F4-5FBD02D049A0}" dt="2022-10-12T16:59:25.261" v="260" actId="20577"/>
          <ac:graphicFrameMkLst>
            <pc:docMk/>
            <pc:sldMk cId="1841411690" sldId="261"/>
            <ac:graphicFrameMk id="12" creationId="{0EF1E3F7-AB14-9170-C89A-DE41AA364902}"/>
          </ac:graphicFrameMkLst>
        </pc:graphicFrameChg>
      </pc:sldChg>
      <pc:sldChg chg="addSp modSp mod">
        <pc:chgData name="Brad Petersen" userId="7fc1916e-29d4-40b0-8f31-39478822d8d1" providerId="ADAL" clId="{52934B40-C36E-4219-94F4-5FBD02D049A0}" dt="2022-10-12T16:54:53.287" v="253" actId="1076"/>
        <pc:sldMkLst>
          <pc:docMk/>
          <pc:sldMk cId="3566341431" sldId="265"/>
        </pc:sldMkLst>
        <pc:spChg chg="mod">
          <ac:chgData name="Brad Petersen" userId="7fc1916e-29d4-40b0-8f31-39478822d8d1" providerId="ADAL" clId="{52934B40-C36E-4219-94F4-5FBD02D049A0}" dt="2022-10-12T16:54:53.287" v="253" actId="1076"/>
          <ac:spMkLst>
            <pc:docMk/>
            <pc:sldMk cId="3566341431" sldId="265"/>
            <ac:spMk id="2" creationId="{60A21BC9-4C87-0E5C-3BD1-BD2E28E7AA97}"/>
          </ac:spMkLst>
        </pc:spChg>
        <pc:spChg chg="mod">
          <ac:chgData name="Brad Petersen" userId="7fc1916e-29d4-40b0-8f31-39478822d8d1" providerId="ADAL" clId="{52934B40-C36E-4219-94F4-5FBD02D049A0}" dt="2022-10-12T16:52:41.233" v="252" actId="20577"/>
          <ac:spMkLst>
            <pc:docMk/>
            <pc:sldMk cId="3566341431" sldId="265"/>
            <ac:spMk id="3" creationId="{15E1929E-4A6A-4EDF-3517-92A7C56E5E83}"/>
          </ac:spMkLst>
        </pc:spChg>
        <pc:picChg chg="add mod">
          <ac:chgData name="Brad Petersen" userId="7fc1916e-29d4-40b0-8f31-39478822d8d1" providerId="ADAL" clId="{52934B40-C36E-4219-94F4-5FBD02D049A0}" dt="2022-10-12T16:37:34.923" v="2" actId="1076"/>
          <ac:picMkLst>
            <pc:docMk/>
            <pc:sldMk cId="3566341431" sldId="265"/>
            <ac:picMk id="4" creationId="{70A518C3-ACC6-E750-2635-C47695D0F27E}"/>
          </ac:picMkLst>
        </pc:picChg>
      </pc:sldChg>
      <pc:sldChg chg="addSp modSp mod">
        <pc:chgData name="Brad Petersen" userId="7fc1916e-29d4-40b0-8f31-39478822d8d1" providerId="ADAL" clId="{52934B40-C36E-4219-94F4-5FBD02D049A0}" dt="2022-10-12T16:48:29.694" v="244" actId="1076"/>
        <pc:sldMkLst>
          <pc:docMk/>
          <pc:sldMk cId="2605523783" sldId="270"/>
        </pc:sldMkLst>
        <pc:picChg chg="add mod modCrop">
          <ac:chgData name="Brad Petersen" userId="7fc1916e-29d4-40b0-8f31-39478822d8d1" providerId="ADAL" clId="{52934B40-C36E-4219-94F4-5FBD02D049A0}" dt="2022-10-12T16:48:16.643" v="241" actId="1076"/>
          <ac:picMkLst>
            <pc:docMk/>
            <pc:sldMk cId="2605523783" sldId="270"/>
            <ac:picMk id="4" creationId="{0580DBEA-8390-7030-38D6-C27A16168743}"/>
          </ac:picMkLst>
        </pc:picChg>
        <pc:picChg chg="mod">
          <ac:chgData name="Brad Petersen" userId="7fc1916e-29d4-40b0-8f31-39478822d8d1" providerId="ADAL" clId="{52934B40-C36E-4219-94F4-5FBD02D049A0}" dt="2022-10-12T16:48:29.694" v="244" actId="1076"/>
          <ac:picMkLst>
            <pc:docMk/>
            <pc:sldMk cId="2605523783" sldId="270"/>
            <ac:picMk id="7" creationId="{116E2C57-C2B5-DCC3-C10A-8510A34FF5CF}"/>
          </ac:picMkLst>
        </pc:picChg>
        <pc:picChg chg="mod">
          <ac:chgData name="Brad Petersen" userId="7fc1916e-29d4-40b0-8f31-39478822d8d1" providerId="ADAL" clId="{52934B40-C36E-4219-94F4-5FBD02D049A0}" dt="2022-10-12T16:48:22.311" v="242" actId="1076"/>
          <ac:picMkLst>
            <pc:docMk/>
            <pc:sldMk cId="2605523783" sldId="270"/>
            <ac:picMk id="12" creationId="{EC12E5CF-D392-9892-F6B6-2162460BA51D}"/>
          </ac:picMkLst>
        </pc:picChg>
      </pc:sldChg>
    </pc:docChg>
  </pc:docChgLst>
  <pc:docChgLst>
    <pc:chgData name="Brad Petersen" userId="7fc1916e-29d4-40b0-8f31-39478822d8d1" providerId="ADAL" clId="{37AE7086-C5F8-4AA0-A7CC-5C671E2A6883}"/>
    <pc:docChg chg="undo custSel addSld delSld modSld sldOrd addMainMaster delMainMaster">
      <pc:chgData name="Brad Petersen" userId="7fc1916e-29d4-40b0-8f31-39478822d8d1" providerId="ADAL" clId="{37AE7086-C5F8-4AA0-A7CC-5C671E2A6883}" dt="2022-10-12T18:19:55.620" v="12174" actId="20577"/>
      <pc:docMkLst>
        <pc:docMk/>
      </pc:docMkLst>
      <pc:sldChg chg="addSp delSp modSp mod ord setBg modClrScheme chgLayout modNotesTx">
        <pc:chgData name="Brad Petersen" userId="7fc1916e-29d4-40b0-8f31-39478822d8d1" providerId="ADAL" clId="{37AE7086-C5F8-4AA0-A7CC-5C671E2A6883}" dt="2022-10-07T23:23:53.010" v="7394" actId="20577"/>
        <pc:sldMkLst>
          <pc:docMk/>
          <pc:sldMk cId="1131752203" sldId="256"/>
        </pc:sldMkLst>
        <pc:spChg chg="del">
          <ac:chgData name="Brad Petersen" userId="7fc1916e-29d4-40b0-8f31-39478822d8d1" providerId="ADAL" clId="{37AE7086-C5F8-4AA0-A7CC-5C671E2A6883}" dt="2022-10-07T18:17:25.127" v="0" actId="21"/>
          <ac:spMkLst>
            <pc:docMk/>
            <pc:sldMk cId="1131752203" sldId="256"/>
            <ac:spMk id="2" creationId="{459CF1F4-FF8B-3DA7-89C6-63F13E4E5B3D}"/>
          </ac:spMkLst>
        </pc:spChg>
        <pc:spChg chg="del">
          <ac:chgData name="Brad Petersen" userId="7fc1916e-29d4-40b0-8f31-39478822d8d1" providerId="ADAL" clId="{37AE7086-C5F8-4AA0-A7CC-5C671E2A6883}" dt="2022-10-07T18:17:28.485" v="1" actId="21"/>
          <ac:spMkLst>
            <pc:docMk/>
            <pc:sldMk cId="1131752203" sldId="256"/>
            <ac:spMk id="3" creationId="{0F9B9189-FA3C-87E3-1E81-2CC3DFC375CF}"/>
          </ac:spMkLst>
        </pc:spChg>
        <pc:spChg chg="add del">
          <ac:chgData name="Brad Petersen" userId="7fc1916e-29d4-40b0-8f31-39478822d8d1" providerId="ADAL" clId="{37AE7086-C5F8-4AA0-A7CC-5C671E2A6883}" dt="2022-10-07T18:18:26.055" v="6" actId="26606"/>
          <ac:spMkLst>
            <pc:docMk/>
            <pc:sldMk cId="1131752203" sldId="256"/>
            <ac:spMk id="10" creationId="{42A4FC2C-047E-45A5-965D-8E1E3BF09BC6}"/>
          </ac:spMkLst>
        </pc:spChg>
        <pc:spChg chg="add del">
          <ac:chgData name="Brad Petersen" userId="7fc1916e-29d4-40b0-8f31-39478822d8d1" providerId="ADAL" clId="{37AE7086-C5F8-4AA0-A7CC-5C671E2A6883}" dt="2022-10-07T18:18:30.617" v="8" actId="26606"/>
          <ac:spMkLst>
            <pc:docMk/>
            <pc:sldMk cId="1131752203" sldId="256"/>
            <ac:spMk id="40" creationId="{3C915414-2809-4735-A560-0D5FE66700D8}"/>
          </ac:spMkLst>
        </pc:spChg>
        <pc:spChg chg="add del">
          <ac:chgData name="Brad Petersen" userId="7fc1916e-29d4-40b0-8f31-39478822d8d1" providerId="ADAL" clId="{37AE7086-C5F8-4AA0-A7CC-5C671E2A6883}" dt="2022-10-07T18:18:30.617" v="8" actId="26606"/>
          <ac:spMkLst>
            <pc:docMk/>
            <pc:sldMk cId="1131752203" sldId="256"/>
            <ac:spMk id="41" creationId="{D665D759-2DF8-4D47-8386-4BA28901A79D}"/>
          </ac:spMkLst>
        </pc:spChg>
        <pc:spChg chg="add del">
          <ac:chgData name="Brad Petersen" userId="7fc1916e-29d4-40b0-8f31-39478822d8d1" providerId="ADAL" clId="{37AE7086-C5F8-4AA0-A7CC-5C671E2A6883}" dt="2022-10-07T18:24:07.297" v="13" actId="26606"/>
          <ac:spMkLst>
            <pc:docMk/>
            <pc:sldMk cId="1131752203" sldId="256"/>
            <ac:spMk id="43" creationId="{B775CD93-9DF2-48CB-9F57-1BCA9A46C7FA}"/>
          </ac:spMkLst>
        </pc:spChg>
        <pc:spChg chg="add del">
          <ac:chgData name="Brad Petersen" userId="7fc1916e-29d4-40b0-8f31-39478822d8d1" providerId="ADAL" clId="{37AE7086-C5F8-4AA0-A7CC-5C671E2A6883}" dt="2022-10-07T18:24:07.297" v="13" actId="26606"/>
          <ac:spMkLst>
            <pc:docMk/>
            <pc:sldMk cId="1131752203" sldId="256"/>
            <ac:spMk id="44" creationId="{6166C6D1-23AC-49C4-BA07-238E4E9F8CEB}"/>
          </ac:spMkLst>
        </pc:spChg>
        <pc:spChg chg="add del">
          <ac:chgData name="Brad Petersen" userId="7fc1916e-29d4-40b0-8f31-39478822d8d1" providerId="ADAL" clId="{37AE7086-C5F8-4AA0-A7CC-5C671E2A6883}" dt="2022-10-07T18:24:07.251" v="12" actId="26606"/>
          <ac:spMkLst>
            <pc:docMk/>
            <pc:sldMk cId="1131752203" sldId="256"/>
            <ac:spMk id="49" creationId="{A8E9C91B-7EAD-4562-AB0E-DFB9663AECE3}"/>
          </ac:spMkLst>
        </pc:spChg>
        <pc:spChg chg="add del">
          <ac:chgData name="Brad Petersen" userId="7fc1916e-29d4-40b0-8f31-39478822d8d1" providerId="ADAL" clId="{37AE7086-C5F8-4AA0-A7CC-5C671E2A6883}" dt="2022-10-07T18:24:34.185" v="14" actId="26606"/>
          <ac:spMkLst>
            <pc:docMk/>
            <pc:sldMk cId="1131752203" sldId="256"/>
            <ac:spMk id="56" creationId="{70CCC791-94D7-4BB8-9EDF-423CEA1F6215}"/>
          </ac:spMkLst>
        </pc:spChg>
        <pc:spChg chg="add del">
          <ac:chgData name="Brad Petersen" userId="7fc1916e-29d4-40b0-8f31-39478822d8d1" providerId="ADAL" clId="{37AE7086-C5F8-4AA0-A7CC-5C671E2A6883}" dt="2022-10-07T18:24:34.185" v="14" actId="26606"/>
          <ac:spMkLst>
            <pc:docMk/>
            <pc:sldMk cId="1131752203" sldId="256"/>
            <ac:spMk id="58" creationId="{ED55A19D-297C-4231-AD1F-08EF9B4AA8F4}"/>
          </ac:spMkLst>
        </pc:spChg>
        <pc:spChg chg="add del">
          <ac:chgData name="Brad Petersen" userId="7fc1916e-29d4-40b0-8f31-39478822d8d1" providerId="ADAL" clId="{37AE7086-C5F8-4AA0-A7CC-5C671E2A6883}" dt="2022-10-07T18:24:34.185" v="14" actId="26606"/>
          <ac:spMkLst>
            <pc:docMk/>
            <pc:sldMk cId="1131752203" sldId="256"/>
            <ac:spMk id="60" creationId="{F5BD12E1-AB08-48AC-9D78-07E83A409ACB}"/>
          </ac:spMkLst>
        </pc:spChg>
        <pc:spChg chg="add mod">
          <ac:chgData name="Brad Petersen" userId="7fc1916e-29d4-40b0-8f31-39478822d8d1" providerId="ADAL" clId="{37AE7086-C5F8-4AA0-A7CC-5C671E2A6883}" dt="2022-10-07T20:17:17.942" v="446" actId="1076"/>
          <ac:spMkLst>
            <pc:docMk/>
            <pc:sldMk cId="1131752203" sldId="256"/>
            <ac:spMk id="61" creationId="{48EE7796-CE66-5956-555B-DB3AD5B1A99A}"/>
          </ac:spMkLst>
        </pc:spChg>
        <pc:spChg chg="add del">
          <ac:chgData name="Brad Petersen" userId="7fc1916e-29d4-40b0-8f31-39478822d8d1" providerId="ADAL" clId="{37AE7086-C5F8-4AA0-A7CC-5C671E2A6883}" dt="2022-10-07T18:24:34.185" v="14" actId="26606"/>
          <ac:spMkLst>
            <pc:docMk/>
            <pc:sldMk cId="1131752203" sldId="256"/>
            <ac:spMk id="62" creationId="{DC2134FB-41CB-4835-9ABE-34E09235E511}"/>
          </ac:spMkLst>
        </pc:spChg>
        <pc:spChg chg="add mod">
          <ac:chgData name="Brad Petersen" userId="7fc1916e-29d4-40b0-8f31-39478822d8d1" providerId="ADAL" clId="{37AE7086-C5F8-4AA0-A7CC-5C671E2A6883}" dt="2022-10-07T20:22:43.181" v="471" actId="20577"/>
          <ac:spMkLst>
            <pc:docMk/>
            <pc:sldMk cId="1131752203" sldId="256"/>
            <ac:spMk id="63" creationId="{E44E2177-3144-83DA-13B0-E3495111936A}"/>
          </ac:spMkLst>
        </pc:spChg>
        <pc:spChg chg="add del">
          <ac:chgData name="Brad Petersen" userId="7fc1916e-29d4-40b0-8f31-39478822d8d1" providerId="ADAL" clId="{37AE7086-C5F8-4AA0-A7CC-5C671E2A6883}" dt="2022-10-07T18:24:34.185" v="14" actId="26606"/>
          <ac:spMkLst>
            <pc:docMk/>
            <pc:sldMk cId="1131752203" sldId="256"/>
            <ac:spMk id="64" creationId="{6BD92D0D-80C0-40C4-A942-F10B46603CAD}"/>
          </ac:spMkLst>
        </pc:spChg>
        <pc:spChg chg="add del">
          <ac:chgData name="Brad Petersen" userId="7fc1916e-29d4-40b0-8f31-39478822d8d1" providerId="ADAL" clId="{37AE7086-C5F8-4AA0-A7CC-5C671E2A6883}" dt="2022-10-07T18:24:34.185" v="14" actId="26606"/>
          <ac:spMkLst>
            <pc:docMk/>
            <pc:sldMk cId="1131752203" sldId="256"/>
            <ac:spMk id="66" creationId="{8C5E0534-1245-40ED-BD5C-427E7EB881C9}"/>
          </ac:spMkLst>
        </pc:spChg>
        <pc:spChg chg="add">
          <ac:chgData name="Brad Petersen" userId="7fc1916e-29d4-40b0-8f31-39478822d8d1" providerId="ADAL" clId="{37AE7086-C5F8-4AA0-A7CC-5C671E2A6883}" dt="2022-10-07T18:24:34.185" v="14" actId="26606"/>
          <ac:spMkLst>
            <pc:docMk/>
            <pc:sldMk cId="1131752203" sldId="256"/>
            <ac:spMk id="71" creationId="{8C37C960-91F5-4F61-B2CD-8A037920720B}"/>
          </ac:spMkLst>
        </pc:spChg>
        <pc:grpChg chg="add del">
          <ac:chgData name="Brad Petersen" userId="7fc1916e-29d4-40b0-8f31-39478822d8d1" providerId="ADAL" clId="{37AE7086-C5F8-4AA0-A7CC-5C671E2A6883}" dt="2022-10-07T18:18:30.617" v="8" actId="26606"/>
          <ac:grpSpMkLst>
            <pc:docMk/>
            <pc:sldMk cId="1131752203" sldId="256"/>
            <ac:grpSpMk id="12" creationId="{24413201-85BF-4680-A7D4-10CDBD03569C}"/>
          </ac:grpSpMkLst>
        </pc:grpChg>
        <pc:grpChg chg="add del">
          <ac:chgData name="Brad Petersen" userId="7fc1916e-29d4-40b0-8f31-39478822d8d1" providerId="ADAL" clId="{37AE7086-C5F8-4AA0-A7CC-5C671E2A6883}" dt="2022-10-07T18:24:34.185" v="14" actId="26606"/>
          <ac:grpSpMkLst>
            <pc:docMk/>
            <pc:sldMk cId="1131752203" sldId="256"/>
            <ac:grpSpMk id="55" creationId="{773CCE17-EE0F-40E0-B7AE-CF7677B64709}"/>
          </ac:grpSpMkLst>
        </pc:grpChg>
        <pc:picChg chg="add del mod modCrop">
          <ac:chgData name="Brad Petersen" userId="7fc1916e-29d4-40b0-8f31-39478822d8d1" providerId="ADAL" clId="{37AE7086-C5F8-4AA0-A7CC-5C671E2A6883}" dt="2022-10-07T18:35:42.566" v="27" actId="21"/>
          <ac:picMkLst>
            <pc:docMk/>
            <pc:sldMk cId="1131752203" sldId="256"/>
            <ac:picMk id="5" creationId="{6F12D6A5-0151-7063-9732-3C9E5A9B5680}"/>
          </ac:picMkLst>
        </pc:picChg>
        <pc:picChg chg="add del mod">
          <ac:chgData name="Brad Petersen" userId="7fc1916e-29d4-40b0-8f31-39478822d8d1" providerId="ADAL" clId="{37AE7086-C5F8-4AA0-A7CC-5C671E2A6883}" dt="2022-10-07T20:06:46.017" v="400" actId="478"/>
          <ac:picMkLst>
            <pc:docMk/>
            <pc:sldMk cId="1131752203" sldId="256"/>
            <ac:picMk id="7" creationId="{DD23B1C5-4D96-A8B7-52A9-9173EBCB7F36}"/>
          </ac:picMkLst>
        </pc:picChg>
        <pc:picChg chg="add del mod modCrop">
          <ac:chgData name="Brad Petersen" userId="7fc1916e-29d4-40b0-8f31-39478822d8d1" providerId="ADAL" clId="{37AE7086-C5F8-4AA0-A7CC-5C671E2A6883}" dt="2022-10-07T20:06:44.861" v="399" actId="478"/>
          <ac:picMkLst>
            <pc:docMk/>
            <pc:sldMk cId="1131752203" sldId="256"/>
            <ac:picMk id="9" creationId="{59CEF24A-A5E0-42A0-7861-AA843595DE8D}"/>
          </ac:picMkLst>
        </pc:picChg>
        <pc:picChg chg="add mod">
          <ac:chgData name="Brad Petersen" userId="7fc1916e-29d4-40b0-8f31-39478822d8d1" providerId="ADAL" clId="{37AE7086-C5F8-4AA0-A7CC-5C671E2A6883}" dt="2022-10-07T20:08:19.341" v="402" actId="27614"/>
          <ac:picMkLst>
            <pc:docMk/>
            <pc:sldMk cId="1131752203" sldId="256"/>
            <ac:picMk id="42" creationId="{F80184FF-A5B8-9109-1B38-290B39A59AB0}"/>
          </ac:picMkLst>
        </pc:picChg>
        <pc:cxnChg chg="add mod">
          <ac:chgData name="Brad Petersen" userId="7fc1916e-29d4-40b0-8f31-39478822d8d1" providerId="ADAL" clId="{37AE7086-C5F8-4AA0-A7CC-5C671E2A6883}" dt="2022-10-07T20:14:19.643" v="410" actId="1582"/>
          <ac:cxnSpMkLst>
            <pc:docMk/>
            <pc:sldMk cId="1131752203" sldId="256"/>
            <ac:cxnSpMk id="46" creationId="{54F1A940-5F5A-AEF0-41D9-2FCD9A852463}"/>
          </ac:cxnSpMkLst>
        </pc:cxnChg>
        <pc:cxnChg chg="add mod">
          <ac:chgData name="Brad Petersen" userId="7fc1916e-29d4-40b0-8f31-39478822d8d1" providerId="ADAL" clId="{37AE7086-C5F8-4AA0-A7CC-5C671E2A6883}" dt="2022-10-07T20:19:07.653" v="469" actId="14100"/>
          <ac:cxnSpMkLst>
            <pc:docMk/>
            <pc:sldMk cId="1131752203" sldId="256"/>
            <ac:cxnSpMk id="65" creationId="{11D09309-D26E-60F7-3A59-C959B548375F}"/>
          </ac:cxnSpMkLst>
        </pc:cxnChg>
        <pc:cxnChg chg="add mod">
          <ac:chgData name="Brad Petersen" userId="7fc1916e-29d4-40b0-8f31-39478822d8d1" providerId="ADAL" clId="{37AE7086-C5F8-4AA0-A7CC-5C671E2A6883}" dt="2022-10-07T20:18:38.993" v="465" actId="1076"/>
          <ac:cxnSpMkLst>
            <pc:docMk/>
            <pc:sldMk cId="1131752203" sldId="256"/>
            <ac:cxnSpMk id="67" creationId="{4A4C6D4E-0228-DDE1-B4BA-FC158C8B3B5A}"/>
          </ac:cxnSpMkLst>
        </pc:cxnChg>
        <pc:cxnChg chg="add mod">
          <ac:chgData name="Brad Petersen" userId="7fc1916e-29d4-40b0-8f31-39478822d8d1" providerId="ADAL" clId="{37AE7086-C5F8-4AA0-A7CC-5C671E2A6883}" dt="2022-10-07T20:22:43.181" v="471" actId="20577"/>
          <ac:cxnSpMkLst>
            <pc:docMk/>
            <pc:sldMk cId="1131752203" sldId="256"/>
            <ac:cxnSpMk id="68" creationId="{25469588-6AC5-CFE5-B95D-0CBB2C8652F2}"/>
          </ac:cxnSpMkLst>
        </pc:cxnChg>
      </pc:sldChg>
      <pc:sldChg chg="addSp delSp modSp new mod modNotesTx">
        <pc:chgData name="Brad Petersen" userId="7fc1916e-29d4-40b0-8f31-39478822d8d1" providerId="ADAL" clId="{37AE7086-C5F8-4AA0-A7CC-5C671E2A6883}" dt="2022-10-11T23:23:51.436" v="11502" actId="20577"/>
        <pc:sldMkLst>
          <pc:docMk/>
          <pc:sldMk cId="1309294438" sldId="257"/>
        </pc:sldMkLst>
        <pc:spChg chg="mod">
          <ac:chgData name="Brad Petersen" userId="7fc1916e-29d4-40b0-8f31-39478822d8d1" providerId="ADAL" clId="{37AE7086-C5F8-4AA0-A7CC-5C671E2A6883}" dt="2022-10-07T23:12:53.257" v="6155" actId="20577"/>
          <ac:spMkLst>
            <pc:docMk/>
            <pc:sldMk cId="1309294438" sldId="257"/>
            <ac:spMk id="2" creationId="{6793FA81-9647-2A18-3B21-25686943CA85}"/>
          </ac:spMkLst>
        </pc:spChg>
        <pc:spChg chg="add del mod">
          <ac:chgData name="Brad Petersen" userId="7fc1916e-29d4-40b0-8f31-39478822d8d1" providerId="ADAL" clId="{37AE7086-C5F8-4AA0-A7CC-5C671E2A6883}" dt="2022-10-07T22:59:23.295" v="5070" actId="6549"/>
          <ac:spMkLst>
            <pc:docMk/>
            <pc:sldMk cId="1309294438" sldId="257"/>
            <ac:spMk id="3" creationId="{F05FC5A5-1272-E713-AB6F-35E8AEE60BD8}"/>
          </ac:spMkLst>
        </pc:spChg>
        <pc:spChg chg="add mod">
          <ac:chgData name="Brad Petersen" userId="7fc1916e-29d4-40b0-8f31-39478822d8d1" providerId="ADAL" clId="{37AE7086-C5F8-4AA0-A7CC-5C671E2A6883}" dt="2022-10-11T23:23:51.436" v="11502" actId="20577"/>
          <ac:spMkLst>
            <pc:docMk/>
            <pc:sldMk cId="1309294438" sldId="257"/>
            <ac:spMk id="6" creationId="{E263C1AD-5867-9CD7-5C5B-A8CB8B2CD93F}"/>
          </ac:spMkLst>
        </pc:spChg>
        <pc:spChg chg="add del mod">
          <ac:chgData name="Brad Petersen" userId="7fc1916e-29d4-40b0-8f31-39478822d8d1" providerId="ADAL" clId="{37AE7086-C5F8-4AA0-A7CC-5C671E2A6883}" dt="2022-10-07T20:26:30.570" v="652" actId="21"/>
          <ac:spMkLst>
            <pc:docMk/>
            <pc:sldMk cId="1309294438" sldId="257"/>
            <ac:spMk id="7" creationId="{43D602F8-D9F2-7261-6FA2-0709E5B43B34}"/>
          </ac:spMkLst>
        </pc:spChg>
        <pc:spChg chg="add del mod">
          <ac:chgData name="Brad Petersen" userId="7fc1916e-29d4-40b0-8f31-39478822d8d1" providerId="ADAL" clId="{37AE7086-C5F8-4AA0-A7CC-5C671E2A6883}" dt="2022-10-07T20:06:10.681" v="396" actId="21"/>
          <ac:spMkLst>
            <pc:docMk/>
            <pc:sldMk cId="1309294438" sldId="257"/>
            <ac:spMk id="9" creationId="{74E8C6E0-4BB7-6DD9-FA2B-D230AAB4AC82}"/>
          </ac:spMkLst>
        </pc:spChg>
        <pc:picChg chg="add mod">
          <ac:chgData name="Brad Petersen" userId="7fc1916e-29d4-40b0-8f31-39478822d8d1" providerId="ADAL" clId="{37AE7086-C5F8-4AA0-A7CC-5C671E2A6883}" dt="2022-10-07T20:28:34.379" v="678" actId="14100"/>
          <ac:picMkLst>
            <pc:docMk/>
            <pc:sldMk cId="1309294438" sldId="257"/>
            <ac:picMk id="4" creationId="{0E0B6A27-DE5C-E02C-BBF2-4B0E0094C4BD}"/>
          </ac:picMkLst>
        </pc:picChg>
        <pc:picChg chg="add del mod modCrop">
          <ac:chgData name="Brad Petersen" userId="7fc1916e-29d4-40b0-8f31-39478822d8d1" providerId="ADAL" clId="{37AE7086-C5F8-4AA0-A7CC-5C671E2A6883}" dt="2022-10-07T20:25:59.507" v="647" actId="21"/>
          <ac:picMkLst>
            <pc:docMk/>
            <pc:sldMk cId="1309294438" sldId="257"/>
            <ac:picMk id="5" creationId="{70E67951-E239-152C-3A9C-CD315F522DC3}"/>
          </ac:picMkLst>
        </pc:picChg>
      </pc:sldChg>
      <pc:sldChg chg="addSp delSp modSp new mod modNotesTx">
        <pc:chgData name="Brad Petersen" userId="7fc1916e-29d4-40b0-8f31-39478822d8d1" providerId="ADAL" clId="{37AE7086-C5F8-4AA0-A7CC-5C671E2A6883}" dt="2022-10-07T23:18:03.732" v="7000" actId="33524"/>
        <pc:sldMkLst>
          <pc:docMk/>
          <pc:sldMk cId="2883557196" sldId="258"/>
        </pc:sldMkLst>
        <pc:spChg chg="del">
          <ac:chgData name="Brad Petersen" userId="7fc1916e-29d4-40b0-8f31-39478822d8d1" providerId="ADAL" clId="{37AE7086-C5F8-4AA0-A7CC-5C671E2A6883}" dt="2022-10-07T20:26:12.752" v="649" actId="21"/>
          <ac:spMkLst>
            <pc:docMk/>
            <pc:sldMk cId="2883557196" sldId="258"/>
            <ac:spMk id="2" creationId="{2F3AF135-1959-D90E-5F9A-2AB8A2C81670}"/>
          </ac:spMkLst>
        </pc:spChg>
        <pc:spChg chg="del">
          <ac:chgData name="Brad Petersen" userId="7fc1916e-29d4-40b0-8f31-39478822d8d1" providerId="ADAL" clId="{37AE7086-C5F8-4AA0-A7CC-5C671E2A6883}" dt="2022-10-07T20:26:34.217" v="653"/>
          <ac:spMkLst>
            <pc:docMk/>
            <pc:sldMk cId="2883557196" sldId="258"/>
            <ac:spMk id="3" creationId="{D79E29D6-EE10-771E-B575-B890937E83C4}"/>
          </ac:spMkLst>
        </pc:spChg>
        <pc:spChg chg="add mod">
          <ac:chgData name="Brad Petersen" userId="7fc1916e-29d4-40b0-8f31-39478822d8d1" providerId="ADAL" clId="{37AE7086-C5F8-4AA0-A7CC-5C671E2A6883}" dt="2022-10-07T20:27:16.966" v="663" actId="20577"/>
          <ac:spMkLst>
            <pc:docMk/>
            <pc:sldMk cId="2883557196" sldId="258"/>
            <ac:spMk id="5" creationId="{4FA3E157-BF3B-E366-2253-E3EB4157ABE1}"/>
          </ac:spMkLst>
        </pc:spChg>
        <pc:picChg chg="add mod">
          <ac:chgData name="Brad Petersen" userId="7fc1916e-29d4-40b0-8f31-39478822d8d1" providerId="ADAL" clId="{37AE7086-C5F8-4AA0-A7CC-5C671E2A6883}" dt="2022-10-07T20:26:47.702" v="655" actId="14100"/>
          <ac:picMkLst>
            <pc:docMk/>
            <pc:sldMk cId="2883557196" sldId="258"/>
            <ac:picMk id="4" creationId="{3A8C99CD-3A39-7B69-710F-AF865AF8FC71}"/>
          </ac:picMkLst>
        </pc:picChg>
      </pc:sldChg>
      <pc:sldChg chg="modSp new mod ord modNotesTx">
        <pc:chgData name="Brad Petersen" userId="7fc1916e-29d4-40b0-8f31-39478822d8d1" providerId="ADAL" clId="{37AE7086-C5F8-4AA0-A7CC-5C671E2A6883}" dt="2022-10-12T18:19:55.620" v="12174" actId="20577"/>
        <pc:sldMkLst>
          <pc:docMk/>
          <pc:sldMk cId="4023205021" sldId="259"/>
        </pc:sldMkLst>
        <pc:spChg chg="mod">
          <ac:chgData name="Brad Petersen" userId="7fc1916e-29d4-40b0-8f31-39478822d8d1" providerId="ADAL" clId="{37AE7086-C5F8-4AA0-A7CC-5C671E2A6883}" dt="2022-10-07T20:39:25.250" v="1159" actId="20577"/>
          <ac:spMkLst>
            <pc:docMk/>
            <pc:sldMk cId="4023205021" sldId="259"/>
            <ac:spMk id="2" creationId="{07EAD032-3A3B-500D-EB97-8E9FC7A7379A}"/>
          </ac:spMkLst>
        </pc:spChg>
        <pc:spChg chg="mod">
          <ac:chgData name="Brad Petersen" userId="7fc1916e-29d4-40b0-8f31-39478822d8d1" providerId="ADAL" clId="{37AE7086-C5F8-4AA0-A7CC-5C671E2A6883}" dt="2022-10-12T18:19:55.620" v="12174" actId="20577"/>
          <ac:spMkLst>
            <pc:docMk/>
            <pc:sldMk cId="4023205021" sldId="259"/>
            <ac:spMk id="3" creationId="{59A879C5-1770-15DA-B2F1-21327BFBCE44}"/>
          </ac:spMkLst>
        </pc:spChg>
      </pc:sldChg>
      <pc:sldChg chg="modSp mod ord">
        <pc:chgData name="Brad Petersen" userId="7fc1916e-29d4-40b0-8f31-39478822d8d1" providerId="ADAL" clId="{37AE7086-C5F8-4AA0-A7CC-5C671E2A6883}" dt="2022-10-12T16:00:50.455" v="11973" actId="20577"/>
        <pc:sldMkLst>
          <pc:docMk/>
          <pc:sldMk cId="2208511986" sldId="260"/>
        </pc:sldMkLst>
        <pc:spChg chg="mod">
          <ac:chgData name="Brad Petersen" userId="7fc1916e-29d4-40b0-8f31-39478822d8d1" providerId="ADAL" clId="{37AE7086-C5F8-4AA0-A7CC-5C671E2A6883}" dt="2022-10-07T20:41:57.282" v="1243" actId="20577"/>
          <ac:spMkLst>
            <pc:docMk/>
            <pc:sldMk cId="2208511986" sldId="260"/>
            <ac:spMk id="2" creationId="{07EAD032-3A3B-500D-EB97-8E9FC7A7379A}"/>
          </ac:spMkLst>
        </pc:spChg>
        <pc:spChg chg="mod">
          <ac:chgData name="Brad Petersen" userId="7fc1916e-29d4-40b0-8f31-39478822d8d1" providerId="ADAL" clId="{37AE7086-C5F8-4AA0-A7CC-5C671E2A6883}" dt="2022-10-12T16:00:50.455" v="11973" actId="20577"/>
          <ac:spMkLst>
            <pc:docMk/>
            <pc:sldMk cId="2208511986" sldId="260"/>
            <ac:spMk id="3" creationId="{59A879C5-1770-15DA-B2F1-21327BFBCE44}"/>
          </ac:spMkLst>
        </pc:spChg>
      </pc:sldChg>
      <pc:sldChg chg="addSp delSp modSp new mod ord setBg modNotesTx">
        <pc:chgData name="Brad Petersen" userId="7fc1916e-29d4-40b0-8f31-39478822d8d1" providerId="ADAL" clId="{37AE7086-C5F8-4AA0-A7CC-5C671E2A6883}" dt="2022-10-12T18:18:41.456" v="12127" actId="120"/>
        <pc:sldMkLst>
          <pc:docMk/>
          <pc:sldMk cId="1841411690" sldId="261"/>
        </pc:sldMkLst>
        <pc:spChg chg="mod">
          <ac:chgData name="Brad Petersen" userId="7fc1916e-29d4-40b0-8f31-39478822d8d1" providerId="ADAL" clId="{37AE7086-C5F8-4AA0-A7CC-5C671E2A6883}" dt="2022-10-07T23:00:55.409" v="5102" actId="14100"/>
          <ac:spMkLst>
            <pc:docMk/>
            <pc:sldMk cId="1841411690" sldId="261"/>
            <ac:spMk id="2" creationId="{DBE6FE4E-3120-6E47-A233-3E7AA31783D6}"/>
          </ac:spMkLst>
        </pc:spChg>
        <pc:spChg chg="add del mod">
          <ac:chgData name="Brad Petersen" userId="7fc1916e-29d4-40b0-8f31-39478822d8d1" providerId="ADAL" clId="{37AE7086-C5F8-4AA0-A7CC-5C671E2A6883}" dt="2022-10-07T21:51:11.022" v="2805" actId="26606"/>
          <ac:spMkLst>
            <pc:docMk/>
            <pc:sldMk cId="1841411690" sldId="261"/>
            <ac:spMk id="3" creationId="{43C95690-ADEC-4B02-3377-2ACE809BD4D5}"/>
          </ac:spMkLst>
        </pc:spChg>
        <pc:spChg chg="add del">
          <ac:chgData name="Brad Petersen" userId="7fc1916e-29d4-40b0-8f31-39478822d8d1" providerId="ADAL" clId="{37AE7086-C5F8-4AA0-A7CC-5C671E2A6883}" dt="2022-10-07T21:51:10.991" v="2804" actId="26606"/>
          <ac:spMkLst>
            <pc:docMk/>
            <pc:sldMk cId="1841411690" sldId="261"/>
            <ac:spMk id="9" creationId="{3761EB98-E0C4-4B95-984A-E7D9DFADAA08}"/>
          </ac:spMkLst>
        </pc:spChg>
        <pc:spChg chg="add">
          <ac:chgData name="Brad Petersen" userId="7fc1916e-29d4-40b0-8f31-39478822d8d1" providerId="ADAL" clId="{37AE7086-C5F8-4AA0-A7CC-5C671E2A6883}" dt="2022-10-07T21:51:11.022" v="2805" actId="26606"/>
          <ac:spMkLst>
            <pc:docMk/>
            <pc:sldMk cId="1841411690" sldId="261"/>
            <ac:spMk id="11" creationId="{5D3E2EEE-5E2B-473D-B932-CC1CB66592CD}"/>
          </ac:spMkLst>
        </pc:spChg>
        <pc:graphicFrameChg chg="add del">
          <ac:chgData name="Brad Petersen" userId="7fc1916e-29d4-40b0-8f31-39478822d8d1" providerId="ADAL" clId="{37AE7086-C5F8-4AA0-A7CC-5C671E2A6883}" dt="2022-10-07T21:51:10.991" v="2804" actId="26606"/>
          <ac:graphicFrameMkLst>
            <pc:docMk/>
            <pc:sldMk cId="1841411690" sldId="261"/>
            <ac:graphicFrameMk id="7" creationId="{8E8E0083-6A8D-B596-7A6A-60B642274C12}"/>
          </ac:graphicFrameMkLst>
        </pc:graphicFrameChg>
        <pc:graphicFrameChg chg="add mod">
          <ac:chgData name="Brad Petersen" userId="7fc1916e-29d4-40b0-8f31-39478822d8d1" providerId="ADAL" clId="{37AE7086-C5F8-4AA0-A7CC-5C671E2A6883}" dt="2022-10-12T18:18:41.456" v="12127" actId="120"/>
          <ac:graphicFrameMkLst>
            <pc:docMk/>
            <pc:sldMk cId="1841411690" sldId="261"/>
            <ac:graphicFrameMk id="12" creationId="{0EF1E3F7-AB14-9170-C89A-DE41AA364902}"/>
          </ac:graphicFrameMkLst>
        </pc:graphicFrameChg>
        <pc:picChg chg="add del mod modCrop">
          <ac:chgData name="Brad Petersen" userId="7fc1916e-29d4-40b0-8f31-39478822d8d1" providerId="ADAL" clId="{37AE7086-C5F8-4AA0-A7CC-5C671E2A6883}" dt="2022-10-07T21:01:27.853" v="2293" actId="21"/>
          <ac:picMkLst>
            <pc:docMk/>
            <pc:sldMk cId="1841411690" sldId="261"/>
            <ac:picMk id="5" creationId="{0D6F1988-DF0D-124F-6C9E-1EC540A090F2}"/>
          </ac:picMkLst>
        </pc:picChg>
        <pc:picChg chg="add del mod modCrop">
          <ac:chgData name="Brad Petersen" userId="7fc1916e-29d4-40b0-8f31-39478822d8d1" providerId="ADAL" clId="{37AE7086-C5F8-4AA0-A7CC-5C671E2A6883}" dt="2022-10-07T21:01:00.435" v="2288" actId="21"/>
          <ac:picMkLst>
            <pc:docMk/>
            <pc:sldMk cId="1841411690" sldId="261"/>
            <ac:picMk id="6" creationId="{763106AF-378A-4366-6E8A-574CFFBDCD77}"/>
          </ac:picMkLst>
        </pc:picChg>
        <pc:picChg chg="del mod">
          <ac:chgData name="Brad Petersen" userId="7fc1916e-29d4-40b0-8f31-39478822d8d1" providerId="ADAL" clId="{37AE7086-C5F8-4AA0-A7CC-5C671E2A6883}" dt="2022-10-07T21:00:42.241" v="2286" actId="21"/>
          <ac:picMkLst>
            <pc:docMk/>
            <pc:sldMk cId="1841411690" sldId="261"/>
            <ac:picMk id="8" creationId="{29EBAC66-6399-746D-AD6E-D134CF78338B}"/>
          </ac:picMkLst>
        </pc:picChg>
      </pc:sldChg>
      <pc:sldChg chg="addSp delSp modSp new del mod">
        <pc:chgData name="Brad Petersen" userId="7fc1916e-29d4-40b0-8f31-39478822d8d1" providerId="ADAL" clId="{37AE7086-C5F8-4AA0-A7CC-5C671E2A6883}" dt="2022-10-07T21:10:16.941" v="2739" actId="2696"/>
        <pc:sldMkLst>
          <pc:docMk/>
          <pc:sldMk cId="2081092329" sldId="262"/>
        </pc:sldMkLst>
        <pc:spChg chg="del">
          <ac:chgData name="Brad Petersen" userId="7fc1916e-29d4-40b0-8f31-39478822d8d1" providerId="ADAL" clId="{37AE7086-C5F8-4AA0-A7CC-5C671E2A6883}" dt="2022-10-07T21:01:13.903" v="2290" actId="21"/>
          <ac:spMkLst>
            <pc:docMk/>
            <pc:sldMk cId="2081092329" sldId="262"/>
            <ac:spMk id="2" creationId="{81731017-1655-0A9E-FE4F-007FDF7E9B2F}"/>
          </ac:spMkLst>
        </pc:spChg>
        <pc:spChg chg="del">
          <ac:chgData name="Brad Petersen" userId="7fc1916e-29d4-40b0-8f31-39478822d8d1" providerId="ADAL" clId="{37AE7086-C5F8-4AA0-A7CC-5C671E2A6883}" dt="2022-10-07T21:01:17.558" v="2291" actId="21"/>
          <ac:spMkLst>
            <pc:docMk/>
            <pc:sldMk cId="2081092329" sldId="262"/>
            <ac:spMk id="3" creationId="{969608B2-75F3-FA4D-2F24-EBE17D6C2F26}"/>
          </ac:spMkLst>
        </pc:spChg>
        <pc:picChg chg="add del mod">
          <ac:chgData name="Brad Petersen" userId="7fc1916e-29d4-40b0-8f31-39478822d8d1" providerId="ADAL" clId="{37AE7086-C5F8-4AA0-A7CC-5C671E2A6883}" dt="2022-10-07T21:05:25.749" v="2609" actId="21"/>
          <ac:picMkLst>
            <pc:docMk/>
            <pc:sldMk cId="2081092329" sldId="262"/>
            <ac:picMk id="4" creationId="{21D3FCBF-4AB7-DC11-4991-D802D04ED2DD}"/>
          </ac:picMkLst>
        </pc:picChg>
        <pc:picChg chg="add del mod">
          <ac:chgData name="Brad Petersen" userId="7fc1916e-29d4-40b0-8f31-39478822d8d1" providerId="ADAL" clId="{37AE7086-C5F8-4AA0-A7CC-5C671E2A6883}" dt="2022-10-07T21:05:36.426" v="2612" actId="21"/>
          <ac:picMkLst>
            <pc:docMk/>
            <pc:sldMk cId="2081092329" sldId="262"/>
            <ac:picMk id="5" creationId="{CD03975C-F5F4-F1F7-69B3-8475C661879A}"/>
          </ac:picMkLst>
        </pc:picChg>
      </pc:sldChg>
      <pc:sldChg chg="addSp delSp modSp new mod modNotesTx">
        <pc:chgData name="Brad Petersen" userId="7fc1916e-29d4-40b0-8f31-39478822d8d1" providerId="ADAL" clId="{37AE7086-C5F8-4AA0-A7CC-5C671E2A6883}" dt="2022-10-11T22:54:37.227" v="8851" actId="6549"/>
        <pc:sldMkLst>
          <pc:docMk/>
          <pc:sldMk cId="1125136170" sldId="263"/>
        </pc:sldMkLst>
        <pc:spChg chg="mod">
          <ac:chgData name="Brad Petersen" userId="7fc1916e-29d4-40b0-8f31-39478822d8d1" providerId="ADAL" clId="{37AE7086-C5F8-4AA0-A7CC-5C671E2A6883}" dt="2022-10-07T21:05:20.848" v="2608" actId="20577"/>
          <ac:spMkLst>
            <pc:docMk/>
            <pc:sldMk cId="1125136170" sldId="263"/>
            <ac:spMk id="2" creationId="{9271FEC3-35CB-5278-DC8D-2C1A9D2D5A9F}"/>
          </ac:spMkLst>
        </pc:spChg>
        <pc:spChg chg="del">
          <ac:chgData name="Brad Petersen" userId="7fc1916e-29d4-40b0-8f31-39478822d8d1" providerId="ADAL" clId="{37AE7086-C5F8-4AA0-A7CC-5C671E2A6883}" dt="2022-10-07T21:05:28.868" v="2610"/>
          <ac:spMkLst>
            <pc:docMk/>
            <pc:sldMk cId="1125136170" sldId="263"/>
            <ac:spMk id="3" creationId="{3EDB0305-281B-F490-5576-90B69D54F5C4}"/>
          </ac:spMkLst>
        </pc:spChg>
        <pc:spChg chg="add mod">
          <ac:chgData name="Brad Petersen" userId="7fc1916e-29d4-40b0-8f31-39478822d8d1" providerId="ADAL" clId="{37AE7086-C5F8-4AA0-A7CC-5C671E2A6883}" dt="2022-10-07T21:08:50.296" v="2737" actId="20577"/>
          <ac:spMkLst>
            <pc:docMk/>
            <pc:sldMk cId="1125136170" sldId="263"/>
            <ac:spMk id="6" creationId="{F30C1465-67C3-F06E-8D89-C94D3119477E}"/>
          </ac:spMkLst>
        </pc:spChg>
        <pc:picChg chg="add mod">
          <ac:chgData name="Brad Petersen" userId="7fc1916e-29d4-40b0-8f31-39478822d8d1" providerId="ADAL" clId="{37AE7086-C5F8-4AA0-A7CC-5C671E2A6883}" dt="2022-10-07T21:06:16.539" v="2617" actId="14100"/>
          <ac:picMkLst>
            <pc:docMk/>
            <pc:sldMk cId="1125136170" sldId="263"/>
            <ac:picMk id="4" creationId="{E95A7E47-C575-55E8-AF1B-261EE1ECA1D1}"/>
          </ac:picMkLst>
        </pc:picChg>
        <pc:picChg chg="add mod">
          <ac:chgData name="Brad Petersen" userId="7fc1916e-29d4-40b0-8f31-39478822d8d1" providerId="ADAL" clId="{37AE7086-C5F8-4AA0-A7CC-5C671E2A6883}" dt="2022-10-07T21:09:19.686" v="2738" actId="1076"/>
          <ac:picMkLst>
            <pc:docMk/>
            <pc:sldMk cId="1125136170" sldId="263"/>
            <ac:picMk id="5" creationId="{8C77203D-74CC-AE0C-94DB-F3FA3CC49EC0}"/>
          </ac:picMkLst>
        </pc:picChg>
      </pc:sldChg>
      <pc:sldChg chg="addSp delSp modSp new del mod setBg modNotesTx">
        <pc:chgData name="Brad Petersen" userId="7fc1916e-29d4-40b0-8f31-39478822d8d1" providerId="ADAL" clId="{37AE7086-C5F8-4AA0-A7CC-5C671E2A6883}" dt="2022-10-12T18:19:16.203" v="12128" actId="2696"/>
        <pc:sldMkLst>
          <pc:docMk/>
          <pc:sldMk cId="2039596404" sldId="264"/>
        </pc:sldMkLst>
        <pc:spChg chg="mod">
          <ac:chgData name="Brad Petersen" userId="7fc1916e-29d4-40b0-8f31-39478822d8d1" providerId="ADAL" clId="{37AE7086-C5F8-4AA0-A7CC-5C671E2A6883}" dt="2022-10-07T21:50:04.120" v="2799" actId="1076"/>
          <ac:spMkLst>
            <pc:docMk/>
            <pc:sldMk cId="2039596404" sldId="264"/>
            <ac:spMk id="2" creationId="{E0FB5368-369D-723D-5F66-214D9CB25002}"/>
          </ac:spMkLst>
        </pc:spChg>
        <pc:spChg chg="del">
          <ac:chgData name="Brad Petersen" userId="7fc1916e-29d4-40b0-8f31-39478822d8d1" providerId="ADAL" clId="{37AE7086-C5F8-4AA0-A7CC-5C671E2A6883}" dt="2022-10-07T21:48:18.865" v="2774" actId="931"/>
          <ac:spMkLst>
            <pc:docMk/>
            <pc:sldMk cId="2039596404" sldId="264"/>
            <ac:spMk id="3" creationId="{3EFCCDBF-75C2-6B94-8AC0-FAA17F989DD8}"/>
          </ac:spMkLst>
        </pc:spChg>
        <pc:spChg chg="add del">
          <ac:chgData name="Brad Petersen" userId="7fc1916e-29d4-40b0-8f31-39478822d8d1" providerId="ADAL" clId="{37AE7086-C5F8-4AA0-A7CC-5C671E2A6883}" dt="2022-10-07T21:49:59.606" v="2798" actId="26606"/>
          <ac:spMkLst>
            <pc:docMk/>
            <pc:sldMk cId="2039596404" sldId="264"/>
            <ac:spMk id="10" creationId="{7D8A8D11-DB51-43C0-8618-65C820DB4B86}"/>
          </ac:spMkLst>
        </pc:spChg>
        <pc:picChg chg="add mod modCrop">
          <ac:chgData name="Brad Petersen" userId="7fc1916e-29d4-40b0-8f31-39478822d8d1" providerId="ADAL" clId="{37AE7086-C5F8-4AA0-A7CC-5C671E2A6883}" dt="2022-10-07T22:47:30.912" v="4079" actId="14100"/>
          <ac:picMkLst>
            <pc:docMk/>
            <pc:sldMk cId="2039596404" sldId="264"/>
            <ac:picMk id="5" creationId="{07028E8E-73E0-241A-DAD8-282674619A89}"/>
          </ac:picMkLst>
        </pc:picChg>
        <pc:picChg chg="add mod modCrop">
          <ac:chgData name="Brad Petersen" userId="7fc1916e-29d4-40b0-8f31-39478822d8d1" providerId="ADAL" clId="{37AE7086-C5F8-4AA0-A7CC-5C671E2A6883}" dt="2022-10-07T22:48:16.017" v="4087" actId="1076"/>
          <ac:picMkLst>
            <pc:docMk/>
            <pc:sldMk cId="2039596404" sldId="264"/>
            <ac:picMk id="7" creationId="{F0296E4F-4823-0F04-EB42-2BF962B6BBFC}"/>
          </ac:picMkLst>
        </pc:picChg>
      </pc:sldChg>
      <pc:sldChg chg="addSp modSp new mod">
        <pc:chgData name="Brad Petersen" userId="7fc1916e-29d4-40b0-8f31-39478822d8d1" providerId="ADAL" clId="{37AE7086-C5F8-4AA0-A7CC-5C671E2A6883}" dt="2022-10-12T15:41:44.711" v="11560" actId="1076"/>
        <pc:sldMkLst>
          <pc:docMk/>
          <pc:sldMk cId="3566341431" sldId="265"/>
        </pc:sldMkLst>
        <pc:spChg chg="mod">
          <ac:chgData name="Brad Petersen" userId="7fc1916e-29d4-40b0-8f31-39478822d8d1" providerId="ADAL" clId="{37AE7086-C5F8-4AA0-A7CC-5C671E2A6883}" dt="2022-10-12T15:30:44.191" v="11512" actId="14100"/>
          <ac:spMkLst>
            <pc:docMk/>
            <pc:sldMk cId="3566341431" sldId="265"/>
            <ac:spMk id="2" creationId="{60A21BC9-4C87-0E5C-3BD1-BD2E28E7AA97}"/>
          </ac:spMkLst>
        </pc:spChg>
        <pc:spChg chg="mod">
          <ac:chgData name="Brad Petersen" userId="7fc1916e-29d4-40b0-8f31-39478822d8d1" providerId="ADAL" clId="{37AE7086-C5F8-4AA0-A7CC-5C671E2A6883}" dt="2022-10-12T15:30:50.471" v="11513" actId="1076"/>
          <ac:spMkLst>
            <pc:docMk/>
            <pc:sldMk cId="3566341431" sldId="265"/>
            <ac:spMk id="3" creationId="{15E1929E-4A6A-4EDF-3517-92A7C56E5E83}"/>
          </ac:spMkLst>
        </pc:spChg>
        <pc:picChg chg="add mod">
          <ac:chgData name="Brad Petersen" userId="7fc1916e-29d4-40b0-8f31-39478822d8d1" providerId="ADAL" clId="{37AE7086-C5F8-4AA0-A7CC-5C671E2A6883}" dt="2022-10-12T15:32:44.443" v="11517" actId="1076"/>
          <ac:picMkLst>
            <pc:docMk/>
            <pc:sldMk cId="3566341431" sldId="265"/>
            <ac:picMk id="5" creationId="{C2C4063B-91A3-7C90-AD8E-BF21DBEE3D5F}"/>
          </ac:picMkLst>
        </pc:picChg>
        <pc:picChg chg="add mod">
          <ac:chgData name="Brad Petersen" userId="7fc1916e-29d4-40b0-8f31-39478822d8d1" providerId="ADAL" clId="{37AE7086-C5F8-4AA0-A7CC-5C671E2A6883}" dt="2022-10-12T15:41:44.711" v="11560" actId="1076"/>
          <ac:picMkLst>
            <pc:docMk/>
            <pc:sldMk cId="3566341431" sldId="265"/>
            <ac:picMk id="1026" creationId="{2C467AA2-7473-1E31-7121-2B02BC02B0D5}"/>
          </ac:picMkLst>
        </pc:picChg>
      </pc:sldChg>
      <pc:sldChg chg="addSp delSp modSp new del mod">
        <pc:chgData name="Brad Petersen" userId="7fc1916e-29d4-40b0-8f31-39478822d8d1" providerId="ADAL" clId="{37AE7086-C5F8-4AA0-A7CC-5C671E2A6883}" dt="2022-10-12T18:19:19.437" v="12129" actId="2696"/>
        <pc:sldMkLst>
          <pc:docMk/>
          <pc:sldMk cId="3298261155" sldId="266"/>
        </pc:sldMkLst>
        <pc:spChg chg="mod">
          <ac:chgData name="Brad Petersen" userId="7fc1916e-29d4-40b0-8f31-39478822d8d1" providerId="ADAL" clId="{37AE7086-C5F8-4AA0-A7CC-5C671E2A6883}" dt="2022-10-07T22:53:46.861" v="4456" actId="14100"/>
          <ac:spMkLst>
            <pc:docMk/>
            <pc:sldMk cId="3298261155" sldId="266"/>
            <ac:spMk id="2" creationId="{2D98773F-80A9-1F96-B427-F71A7BBDE235}"/>
          </ac:spMkLst>
        </pc:spChg>
        <pc:spChg chg="del">
          <ac:chgData name="Brad Petersen" userId="7fc1916e-29d4-40b0-8f31-39478822d8d1" providerId="ADAL" clId="{37AE7086-C5F8-4AA0-A7CC-5C671E2A6883}" dt="2022-10-07T22:52:32.060" v="4424"/>
          <ac:spMkLst>
            <pc:docMk/>
            <pc:sldMk cId="3298261155" sldId="266"/>
            <ac:spMk id="3" creationId="{35A8EFDF-F4BF-E5CB-DD83-723DD9B036BE}"/>
          </ac:spMkLst>
        </pc:spChg>
        <pc:spChg chg="add mod">
          <ac:chgData name="Brad Petersen" userId="7fc1916e-29d4-40b0-8f31-39478822d8d1" providerId="ADAL" clId="{37AE7086-C5F8-4AA0-A7CC-5C671E2A6883}" dt="2022-10-07T22:57:19.554" v="4801" actId="313"/>
          <ac:spMkLst>
            <pc:docMk/>
            <pc:sldMk cId="3298261155" sldId="266"/>
            <ac:spMk id="5" creationId="{6826AE21-572F-BD4A-9798-5C07B101F0B1}"/>
          </ac:spMkLst>
        </pc:spChg>
        <pc:picChg chg="add mod modCrop">
          <ac:chgData name="Brad Petersen" userId="7fc1916e-29d4-40b0-8f31-39478822d8d1" providerId="ADAL" clId="{37AE7086-C5F8-4AA0-A7CC-5C671E2A6883}" dt="2022-10-07T22:53:36.706" v="4455" actId="1076"/>
          <ac:picMkLst>
            <pc:docMk/>
            <pc:sldMk cId="3298261155" sldId="266"/>
            <ac:picMk id="4" creationId="{68460DB9-BB62-0B8B-38F7-2C5F68CAFA03}"/>
          </ac:picMkLst>
        </pc:picChg>
      </pc:sldChg>
      <pc:sldChg chg="new del">
        <pc:chgData name="Brad Petersen" userId="7fc1916e-29d4-40b0-8f31-39478822d8d1" providerId="ADAL" clId="{37AE7086-C5F8-4AA0-A7CC-5C671E2A6883}" dt="2022-10-07T23:25:47.498" v="7397" actId="2696"/>
        <pc:sldMkLst>
          <pc:docMk/>
          <pc:sldMk cId="3153214083" sldId="267"/>
        </pc:sldMkLst>
      </pc:sldChg>
      <pc:sldChg chg="addSp delSp modSp add mod modNotesTx">
        <pc:chgData name="Brad Petersen" userId="7fc1916e-29d4-40b0-8f31-39478822d8d1" providerId="ADAL" clId="{37AE7086-C5F8-4AA0-A7CC-5C671E2A6883}" dt="2022-10-07T23:37:12.622" v="8137"/>
        <pc:sldMkLst>
          <pc:docMk/>
          <pc:sldMk cId="2703649824" sldId="268"/>
        </pc:sldMkLst>
        <pc:spChg chg="mod">
          <ac:chgData name="Brad Petersen" userId="7fc1916e-29d4-40b0-8f31-39478822d8d1" providerId="ADAL" clId="{37AE7086-C5F8-4AA0-A7CC-5C671E2A6883}" dt="2022-10-07T23:29:18.792" v="7447" actId="27636"/>
          <ac:spMkLst>
            <pc:docMk/>
            <pc:sldMk cId="2703649824" sldId="268"/>
            <ac:spMk id="2" creationId="{6793FA81-9647-2A18-3B21-25686943CA85}"/>
          </ac:spMkLst>
        </pc:spChg>
        <pc:spChg chg="mod">
          <ac:chgData name="Brad Petersen" userId="7fc1916e-29d4-40b0-8f31-39478822d8d1" providerId="ADAL" clId="{37AE7086-C5F8-4AA0-A7CC-5C671E2A6883}" dt="2022-10-07T23:32:57.055" v="7809" actId="20577"/>
          <ac:spMkLst>
            <pc:docMk/>
            <pc:sldMk cId="2703649824" sldId="268"/>
            <ac:spMk id="3" creationId="{F05FC5A5-1272-E713-AB6F-35E8AEE60BD8}"/>
          </ac:spMkLst>
        </pc:spChg>
        <pc:spChg chg="del mod">
          <ac:chgData name="Brad Petersen" userId="7fc1916e-29d4-40b0-8f31-39478822d8d1" providerId="ADAL" clId="{37AE7086-C5F8-4AA0-A7CC-5C671E2A6883}" dt="2022-10-07T23:30:35.355" v="7544"/>
          <ac:spMkLst>
            <pc:docMk/>
            <pc:sldMk cId="2703649824" sldId="268"/>
            <ac:spMk id="6" creationId="{E263C1AD-5867-9CD7-5C5B-A8CB8B2CD93F}"/>
          </ac:spMkLst>
        </pc:spChg>
        <pc:picChg chg="del">
          <ac:chgData name="Brad Petersen" userId="7fc1916e-29d4-40b0-8f31-39478822d8d1" providerId="ADAL" clId="{37AE7086-C5F8-4AA0-A7CC-5C671E2A6883}" dt="2022-10-07T23:26:09.994" v="7436" actId="478"/>
          <ac:picMkLst>
            <pc:docMk/>
            <pc:sldMk cId="2703649824" sldId="268"/>
            <ac:picMk id="4" creationId="{0E0B6A27-DE5C-E02C-BBF2-4B0E0094C4BD}"/>
          </ac:picMkLst>
        </pc:picChg>
        <pc:picChg chg="add mod modCrop">
          <ac:chgData name="Brad Petersen" userId="7fc1916e-29d4-40b0-8f31-39478822d8d1" providerId="ADAL" clId="{37AE7086-C5F8-4AA0-A7CC-5C671E2A6883}" dt="2022-10-07T23:29:09.637" v="7445" actId="14100"/>
          <ac:picMkLst>
            <pc:docMk/>
            <pc:sldMk cId="2703649824" sldId="268"/>
            <ac:picMk id="7" creationId="{45B91B8D-6DB0-1157-15C6-EEB2BDBA220E}"/>
          </ac:picMkLst>
        </pc:picChg>
        <pc:picChg chg="del">
          <ac:chgData name="Brad Petersen" userId="7fc1916e-29d4-40b0-8f31-39478822d8d1" providerId="ADAL" clId="{37AE7086-C5F8-4AA0-A7CC-5C671E2A6883}" dt="2022-10-07T23:37:12.622" v="8137"/>
          <ac:picMkLst>
            <pc:docMk/>
            <pc:sldMk cId="2703649824" sldId="268"/>
            <ac:picMk id="8" creationId="{18F8DAAB-69EE-BD67-12F8-BAC72559A5D3}"/>
          </ac:picMkLst>
        </pc:picChg>
      </pc:sldChg>
      <pc:sldChg chg="new del">
        <pc:chgData name="Brad Petersen" userId="7fc1916e-29d4-40b0-8f31-39478822d8d1" providerId="ADAL" clId="{37AE7086-C5F8-4AA0-A7CC-5C671E2A6883}" dt="2022-10-07T23:37:48.229" v="8140" actId="47"/>
        <pc:sldMkLst>
          <pc:docMk/>
          <pc:sldMk cId="3517668732" sldId="269"/>
        </pc:sldMkLst>
      </pc:sldChg>
      <pc:sldChg chg="addSp delSp modSp add mod modNotesTx">
        <pc:chgData name="Brad Petersen" userId="7fc1916e-29d4-40b0-8f31-39478822d8d1" providerId="ADAL" clId="{37AE7086-C5F8-4AA0-A7CC-5C671E2A6883}" dt="2022-10-07T23:50:03.778" v="8842" actId="20577"/>
        <pc:sldMkLst>
          <pc:docMk/>
          <pc:sldMk cId="2605523783" sldId="270"/>
        </pc:sldMkLst>
        <pc:spChg chg="mod">
          <ac:chgData name="Brad Petersen" userId="7fc1916e-29d4-40b0-8f31-39478822d8d1" providerId="ADAL" clId="{37AE7086-C5F8-4AA0-A7CC-5C671E2A6883}" dt="2022-10-07T23:42:48.135" v="8564" actId="27636"/>
          <ac:spMkLst>
            <pc:docMk/>
            <pc:sldMk cId="2605523783" sldId="270"/>
            <ac:spMk id="2" creationId="{6793FA81-9647-2A18-3B21-25686943CA85}"/>
          </ac:spMkLst>
        </pc:spChg>
        <pc:spChg chg="del">
          <ac:chgData name="Brad Petersen" userId="7fc1916e-29d4-40b0-8f31-39478822d8d1" providerId="ADAL" clId="{37AE7086-C5F8-4AA0-A7CC-5C671E2A6883}" dt="2022-10-07T23:42:23.498" v="8560" actId="21"/>
          <ac:spMkLst>
            <pc:docMk/>
            <pc:sldMk cId="2605523783" sldId="270"/>
            <ac:spMk id="3" creationId="{F05FC5A5-1272-E713-AB6F-35E8AEE60BD8}"/>
          </ac:spMkLst>
        </pc:spChg>
        <pc:spChg chg="mod">
          <ac:chgData name="Brad Petersen" userId="7fc1916e-29d4-40b0-8f31-39478822d8d1" providerId="ADAL" clId="{37AE7086-C5F8-4AA0-A7CC-5C671E2A6883}" dt="2022-10-07T23:48:06.139" v="8838" actId="21"/>
          <ac:spMkLst>
            <pc:docMk/>
            <pc:sldMk cId="2605523783" sldId="270"/>
            <ac:spMk id="6" creationId="{E263C1AD-5867-9CD7-5C5B-A8CB8B2CD93F}"/>
          </ac:spMkLst>
        </pc:spChg>
        <pc:spChg chg="add mod">
          <ac:chgData name="Brad Petersen" userId="7fc1916e-29d4-40b0-8f31-39478822d8d1" providerId="ADAL" clId="{37AE7086-C5F8-4AA0-A7CC-5C671E2A6883}" dt="2022-10-07T23:50:03.778" v="8842" actId="20577"/>
          <ac:spMkLst>
            <pc:docMk/>
            <pc:sldMk cId="2605523783" sldId="270"/>
            <ac:spMk id="8" creationId="{A810B4AF-AB08-225C-0D72-B4A190BC8EE4}"/>
          </ac:spMkLst>
        </pc:spChg>
        <pc:spChg chg="add del mod">
          <ac:chgData name="Brad Petersen" userId="7fc1916e-29d4-40b0-8f31-39478822d8d1" providerId="ADAL" clId="{37AE7086-C5F8-4AA0-A7CC-5C671E2A6883}" dt="2022-10-07T23:42:27.887" v="8561" actId="21"/>
          <ac:spMkLst>
            <pc:docMk/>
            <pc:sldMk cId="2605523783" sldId="270"/>
            <ac:spMk id="10" creationId="{4D7DA989-F527-415F-01B4-E047765C8ECA}"/>
          </ac:spMkLst>
        </pc:spChg>
        <pc:spChg chg="add mod">
          <ac:chgData name="Brad Petersen" userId="7fc1916e-29d4-40b0-8f31-39478822d8d1" providerId="ADAL" clId="{37AE7086-C5F8-4AA0-A7CC-5C671E2A6883}" dt="2022-10-07T23:43:46.109" v="8574" actId="1076"/>
          <ac:spMkLst>
            <pc:docMk/>
            <pc:sldMk cId="2605523783" sldId="270"/>
            <ac:spMk id="13" creationId="{860DEDD2-B89A-68A7-FC1B-E67839CB320C}"/>
          </ac:spMkLst>
        </pc:spChg>
        <pc:spChg chg="add mod">
          <ac:chgData name="Brad Petersen" userId="7fc1916e-29d4-40b0-8f31-39478822d8d1" providerId="ADAL" clId="{37AE7086-C5F8-4AA0-A7CC-5C671E2A6883}" dt="2022-10-07T23:49:54.496" v="8840" actId="1076"/>
          <ac:spMkLst>
            <pc:docMk/>
            <pc:sldMk cId="2605523783" sldId="270"/>
            <ac:spMk id="14" creationId="{68FF4452-2DC1-51F4-7A81-B52A85454A73}"/>
          </ac:spMkLst>
        </pc:spChg>
        <pc:picChg chg="del">
          <ac:chgData name="Brad Petersen" userId="7fc1916e-29d4-40b0-8f31-39478822d8d1" providerId="ADAL" clId="{37AE7086-C5F8-4AA0-A7CC-5C671E2A6883}" dt="2022-10-07T23:40:01.953" v="8547" actId="478"/>
          <ac:picMkLst>
            <pc:docMk/>
            <pc:sldMk cId="2605523783" sldId="270"/>
            <ac:picMk id="4" creationId="{0E0B6A27-DE5C-E02C-BBF2-4B0E0094C4BD}"/>
          </ac:picMkLst>
        </pc:picChg>
        <pc:picChg chg="add mod">
          <ac:chgData name="Brad Petersen" userId="7fc1916e-29d4-40b0-8f31-39478822d8d1" providerId="ADAL" clId="{37AE7086-C5F8-4AA0-A7CC-5C671E2A6883}" dt="2022-10-07T23:47:24.474" v="8833" actId="1076"/>
          <ac:picMkLst>
            <pc:docMk/>
            <pc:sldMk cId="2605523783" sldId="270"/>
            <ac:picMk id="7" creationId="{116E2C57-C2B5-DCC3-C10A-8510A34FF5CF}"/>
          </ac:picMkLst>
        </pc:picChg>
        <pc:picChg chg="add mod">
          <ac:chgData name="Brad Petersen" userId="7fc1916e-29d4-40b0-8f31-39478822d8d1" providerId="ADAL" clId="{37AE7086-C5F8-4AA0-A7CC-5C671E2A6883}" dt="2022-10-07T23:43:26.362" v="8570" actId="1076"/>
          <ac:picMkLst>
            <pc:docMk/>
            <pc:sldMk cId="2605523783" sldId="270"/>
            <ac:picMk id="12" creationId="{EC12E5CF-D392-9892-F6B6-2162460BA51D}"/>
          </ac:picMkLst>
        </pc:picChg>
      </pc:sldChg>
      <pc:sldChg chg="addSp delSp modSp mod">
        <pc:chgData name="Brad Petersen" userId="7fc1916e-29d4-40b0-8f31-39478822d8d1" providerId="ADAL" clId="{37AE7086-C5F8-4AA0-A7CC-5C671E2A6883}" dt="2022-10-12T15:39:36.882" v="11557" actId="20577"/>
        <pc:sldMkLst>
          <pc:docMk/>
          <pc:sldMk cId="3437615958" sldId="271"/>
        </pc:sldMkLst>
        <pc:spChg chg="mod">
          <ac:chgData name="Brad Petersen" userId="7fc1916e-29d4-40b0-8f31-39478822d8d1" providerId="ADAL" clId="{37AE7086-C5F8-4AA0-A7CC-5C671E2A6883}" dt="2022-10-11T22:58:23.885" v="8935" actId="20577"/>
          <ac:spMkLst>
            <pc:docMk/>
            <pc:sldMk cId="3437615958" sldId="271"/>
            <ac:spMk id="2" creationId="{07EAD032-3A3B-500D-EB97-8E9FC7A7379A}"/>
          </ac:spMkLst>
        </pc:spChg>
        <pc:spChg chg="mod">
          <ac:chgData name="Brad Petersen" userId="7fc1916e-29d4-40b0-8f31-39478822d8d1" providerId="ADAL" clId="{37AE7086-C5F8-4AA0-A7CC-5C671E2A6883}" dt="2022-10-12T15:39:36.882" v="11557" actId="20577"/>
          <ac:spMkLst>
            <pc:docMk/>
            <pc:sldMk cId="3437615958" sldId="271"/>
            <ac:spMk id="3" creationId="{59A879C5-1770-15DA-B2F1-21327BFBCE44}"/>
          </ac:spMkLst>
        </pc:spChg>
        <pc:picChg chg="add del mod">
          <ac:chgData name="Brad Petersen" userId="7fc1916e-29d4-40b0-8f31-39478822d8d1" providerId="ADAL" clId="{37AE7086-C5F8-4AA0-A7CC-5C671E2A6883}" dt="2022-10-11T23:08:07.637" v="9693" actId="931"/>
          <ac:picMkLst>
            <pc:docMk/>
            <pc:sldMk cId="3437615958" sldId="271"/>
            <ac:picMk id="5" creationId="{5666AFFA-0988-7FB9-4F49-C3989EB7393A}"/>
          </ac:picMkLst>
        </pc:picChg>
        <pc:picChg chg="add del mod">
          <ac:chgData name="Brad Petersen" userId="7fc1916e-29d4-40b0-8f31-39478822d8d1" providerId="ADAL" clId="{37AE7086-C5F8-4AA0-A7CC-5C671E2A6883}" dt="2022-10-11T23:08:07.637" v="9693" actId="931"/>
          <ac:picMkLst>
            <pc:docMk/>
            <pc:sldMk cId="3437615958" sldId="271"/>
            <ac:picMk id="7" creationId="{CCA01C45-4E0A-22D2-3C00-EE5A861F91A5}"/>
          </ac:picMkLst>
        </pc:picChg>
        <pc:picChg chg="add mod">
          <ac:chgData name="Brad Petersen" userId="7fc1916e-29d4-40b0-8f31-39478822d8d1" providerId="ADAL" clId="{37AE7086-C5F8-4AA0-A7CC-5C671E2A6883}" dt="2022-10-11T23:08:22.529" v="9698" actId="1076"/>
          <ac:picMkLst>
            <pc:docMk/>
            <pc:sldMk cId="3437615958" sldId="271"/>
            <ac:picMk id="9" creationId="{1C00ACF4-A847-81E5-76B9-7E37B47CF256}"/>
          </ac:picMkLst>
        </pc:picChg>
      </pc:sldChg>
      <pc:sldChg chg="addSp modSp mod setBg">
        <pc:chgData name="Brad Petersen" userId="7fc1916e-29d4-40b0-8f31-39478822d8d1" providerId="ADAL" clId="{37AE7086-C5F8-4AA0-A7CC-5C671E2A6883}" dt="2022-10-11T23:17:01.237" v="10959" actId="26606"/>
        <pc:sldMkLst>
          <pc:docMk/>
          <pc:sldMk cId="746311629" sldId="272"/>
        </pc:sldMkLst>
        <pc:spChg chg="mod">
          <ac:chgData name="Brad Petersen" userId="7fc1916e-29d4-40b0-8f31-39478822d8d1" providerId="ADAL" clId="{37AE7086-C5F8-4AA0-A7CC-5C671E2A6883}" dt="2022-10-11T23:17:01.237" v="10959" actId="26606"/>
          <ac:spMkLst>
            <pc:docMk/>
            <pc:sldMk cId="746311629" sldId="272"/>
            <ac:spMk id="2" creationId="{07EAD032-3A3B-500D-EB97-8E9FC7A7379A}"/>
          </ac:spMkLst>
        </pc:spChg>
        <pc:spChg chg="mod">
          <ac:chgData name="Brad Petersen" userId="7fc1916e-29d4-40b0-8f31-39478822d8d1" providerId="ADAL" clId="{37AE7086-C5F8-4AA0-A7CC-5C671E2A6883}" dt="2022-10-11T23:17:01.237" v="10959" actId="26606"/>
          <ac:spMkLst>
            <pc:docMk/>
            <pc:sldMk cId="746311629" sldId="272"/>
            <ac:spMk id="3" creationId="{59A879C5-1770-15DA-B2F1-21327BFBCE44}"/>
          </ac:spMkLst>
        </pc:spChg>
        <pc:spChg chg="add">
          <ac:chgData name="Brad Petersen" userId="7fc1916e-29d4-40b0-8f31-39478822d8d1" providerId="ADAL" clId="{37AE7086-C5F8-4AA0-A7CC-5C671E2A6883}" dt="2022-10-11T23:17:01.237" v="10959" actId="26606"/>
          <ac:spMkLst>
            <pc:docMk/>
            <pc:sldMk cId="746311629" sldId="272"/>
            <ac:spMk id="10" creationId="{368F9D89-54B8-41F8-8839-49992D645882}"/>
          </ac:spMkLst>
        </pc:spChg>
        <pc:picChg chg="add mod modCrop">
          <ac:chgData name="Brad Petersen" userId="7fc1916e-29d4-40b0-8f31-39478822d8d1" providerId="ADAL" clId="{37AE7086-C5F8-4AA0-A7CC-5C671E2A6883}" dt="2022-10-11T23:17:01.237" v="10959" actId="26606"/>
          <ac:picMkLst>
            <pc:docMk/>
            <pc:sldMk cId="746311629" sldId="272"/>
            <ac:picMk id="5" creationId="{BA65A4DF-C6CB-4585-8882-F50DDBBDD6D1}"/>
          </ac:picMkLst>
        </pc:picChg>
      </pc:sldChg>
      <pc:sldChg chg="addSp modSp add del mod">
        <pc:chgData name="Brad Petersen" userId="7fc1916e-29d4-40b0-8f31-39478822d8d1" providerId="ADAL" clId="{37AE7086-C5F8-4AA0-A7CC-5C671E2A6883}" dt="2022-10-12T18:16:12.114" v="12123" actId="1076"/>
        <pc:sldMkLst>
          <pc:docMk/>
          <pc:sldMk cId="788838781" sldId="273"/>
        </pc:sldMkLst>
        <pc:spChg chg="mod">
          <ac:chgData name="Brad Petersen" userId="7fc1916e-29d4-40b0-8f31-39478822d8d1" providerId="ADAL" clId="{37AE7086-C5F8-4AA0-A7CC-5C671E2A6883}" dt="2022-10-11T23:17:17.618" v="10997" actId="20577"/>
          <ac:spMkLst>
            <pc:docMk/>
            <pc:sldMk cId="788838781" sldId="273"/>
            <ac:spMk id="2" creationId="{07EAD032-3A3B-500D-EB97-8E9FC7A7379A}"/>
          </ac:spMkLst>
        </pc:spChg>
        <pc:spChg chg="mod">
          <ac:chgData name="Brad Petersen" userId="7fc1916e-29d4-40b0-8f31-39478822d8d1" providerId="ADAL" clId="{37AE7086-C5F8-4AA0-A7CC-5C671E2A6883}" dt="2022-10-11T23:29:49.279" v="11511" actId="33524"/>
          <ac:spMkLst>
            <pc:docMk/>
            <pc:sldMk cId="788838781" sldId="273"/>
            <ac:spMk id="3" creationId="{59A879C5-1770-15DA-B2F1-21327BFBCE44}"/>
          </ac:spMkLst>
        </pc:spChg>
        <pc:picChg chg="add mod">
          <ac:chgData name="Brad Petersen" userId="7fc1916e-29d4-40b0-8f31-39478822d8d1" providerId="ADAL" clId="{37AE7086-C5F8-4AA0-A7CC-5C671E2A6883}" dt="2022-10-12T18:16:12.114" v="12123" actId="1076"/>
          <ac:picMkLst>
            <pc:docMk/>
            <pc:sldMk cId="788838781" sldId="273"/>
            <ac:picMk id="5" creationId="{4C2A5520-8774-B3D6-8DAE-E657A00B4573}"/>
          </ac:picMkLst>
        </pc:picChg>
      </pc:sldChg>
      <pc:sldChg chg="addSp delSp modSp add del mod ord setBg">
        <pc:chgData name="Brad Petersen" userId="7fc1916e-29d4-40b0-8f31-39478822d8d1" providerId="ADAL" clId="{37AE7086-C5F8-4AA0-A7CC-5C671E2A6883}" dt="2022-10-12T15:39:45.927" v="11558" actId="2696"/>
        <pc:sldMkLst>
          <pc:docMk/>
          <pc:sldMk cId="887787768" sldId="274"/>
        </pc:sldMkLst>
        <pc:spChg chg="mod">
          <ac:chgData name="Brad Petersen" userId="7fc1916e-29d4-40b0-8f31-39478822d8d1" providerId="ADAL" clId="{37AE7086-C5F8-4AA0-A7CC-5C671E2A6883}" dt="2022-10-11T23:10:11.824" v="9734" actId="26606"/>
          <ac:spMkLst>
            <pc:docMk/>
            <pc:sldMk cId="887787768" sldId="274"/>
            <ac:spMk id="2" creationId="{07EAD032-3A3B-500D-EB97-8E9FC7A7379A}"/>
          </ac:spMkLst>
        </pc:spChg>
        <pc:spChg chg="mod">
          <ac:chgData name="Brad Petersen" userId="7fc1916e-29d4-40b0-8f31-39478822d8d1" providerId="ADAL" clId="{37AE7086-C5F8-4AA0-A7CC-5C671E2A6883}" dt="2022-10-11T23:13:15.068" v="10326" actId="20577"/>
          <ac:spMkLst>
            <pc:docMk/>
            <pc:sldMk cId="887787768" sldId="274"/>
            <ac:spMk id="3" creationId="{59A879C5-1770-15DA-B2F1-21327BFBCE44}"/>
          </ac:spMkLst>
        </pc:spChg>
        <pc:spChg chg="add">
          <ac:chgData name="Brad Petersen" userId="7fc1916e-29d4-40b0-8f31-39478822d8d1" providerId="ADAL" clId="{37AE7086-C5F8-4AA0-A7CC-5C671E2A6883}" dt="2022-10-11T23:10:11.824" v="9734" actId="26606"/>
          <ac:spMkLst>
            <pc:docMk/>
            <pc:sldMk cId="887787768" sldId="274"/>
            <ac:spMk id="10" creationId="{93366BB0-BF67-4519-BA41-2F0021F5E4A9}"/>
          </ac:spMkLst>
        </pc:spChg>
        <pc:picChg chg="add mod">
          <ac:chgData name="Brad Petersen" userId="7fc1916e-29d4-40b0-8f31-39478822d8d1" providerId="ADAL" clId="{37AE7086-C5F8-4AA0-A7CC-5C671E2A6883}" dt="2022-10-11T23:10:11.824" v="9734" actId="26606"/>
          <ac:picMkLst>
            <pc:docMk/>
            <pc:sldMk cId="887787768" sldId="274"/>
            <ac:picMk id="5" creationId="{0E3BD1C7-C753-DCB5-5D8D-8D149421B3A3}"/>
          </ac:picMkLst>
        </pc:picChg>
        <pc:picChg chg="del">
          <ac:chgData name="Brad Petersen" userId="7fc1916e-29d4-40b0-8f31-39478822d8d1" providerId="ADAL" clId="{37AE7086-C5F8-4AA0-A7CC-5C671E2A6883}" dt="2022-10-11T23:08:47.834" v="9702" actId="478"/>
          <ac:picMkLst>
            <pc:docMk/>
            <pc:sldMk cId="887787768" sldId="274"/>
            <ac:picMk id="9" creationId="{1C00ACF4-A847-81E5-76B9-7E37B47CF256}"/>
          </ac:picMkLst>
        </pc:picChg>
      </pc:sldChg>
      <pc:sldMasterChg chg="add del addSldLayout delSldLayout">
        <pc:chgData name="Brad Petersen" userId="7fc1916e-29d4-40b0-8f31-39478822d8d1" providerId="ADAL" clId="{37AE7086-C5F8-4AA0-A7CC-5C671E2A6883}" dt="2022-10-07T18:24:07.297" v="13" actId="26606"/>
        <pc:sldMasterMkLst>
          <pc:docMk/>
          <pc:sldMasterMk cId="2200348052" sldId="2147483648"/>
        </pc:sldMasterMkLst>
        <pc:sldLayoutChg chg="add del">
          <pc:chgData name="Brad Petersen" userId="7fc1916e-29d4-40b0-8f31-39478822d8d1" providerId="ADAL" clId="{37AE7086-C5F8-4AA0-A7CC-5C671E2A6883}" dt="2022-10-07T18:24:07.297" v="13" actId="26606"/>
          <pc:sldLayoutMkLst>
            <pc:docMk/>
            <pc:sldMasterMk cId="2200348052" sldId="2147483648"/>
            <pc:sldLayoutMk cId="305497368" sldId="2147483649"/>
          </pc:sldLayoutMkLst>
        </pc:sldLayoutChg>
        <pc:sldLayoutChg chg="add del">
          <pc:chgData name="Brad Petersen" userId="7fc1916e-29d4-40b0-8f31-39478822d8d1" providerId="ADAL" clId="{37AE7086-C5F8-4AA0-A7CC-5C671E2A6883}" dt="2022-10-07T18:24:07.297" v="13" actId="26606"/>
          <pc:sldLayoutMkLst>
            <pc:docMk/>
            <pc:sldMasterMk cId="2200348052" sldId="2147483648"/>
            <pc:sldLayoutMk cId="705518899" sldId="2147483650"/>
          </pc:sldLayoutMkLst>
        </pc:sldLayoutChg>
        <pc:sldLayoutChg chg="add del">
          <pc:chgData name="Brad Petersen" userId="7fc1916e-29d4-40b0-8f31-39478822d8d1" providerId="ADAL" clId="{37AE7086-C5F8-4AA0-A7CC-5C671E2A6883}" dt="2022-10-07T18:24:07.297" v="13" actId="26606"/>
          <pc:sldLayoutMkLst>
            <pc:docMk/>
            <pc:sldMasterMk cId="2200348052" sldId="2147483648"/>
            <pc:sldLayoutMk cId="3323637902" sldId="2147483651"/>
          </pc:sldLayoutMkLst>
        </pc:sldLayoutChg>
        <pc:sldLayoutChg chg="add del">
          <pc:chgData name="Brad Petersen" userId="7fc1916e-29d4-40b0-8f31-39478822d8d1" providerId="ADAL" clId="{37AE7086-C5F8-4AA0-A7CC-5C671E2A6883}" dt="2022-10-07T18:24:07.297" v="13" actId="26606"/>
          <pc:sldLayoutMkLst>
            <pc:docMk/>
            <pc:sldMasterMk cId="2200348052" sldId="2147483648"/>
            <pc:sldLayoutMk cId="2104306028" sldId="2147483652"/>
          </pc:sldLayoutMkLst>
        </pc:sldLayoutChg>
        <pc:sldLayoutChg chg="add del">
          <pc:chgData name="Brad Petersen" userId="7fc1916e-29d4-40b0-8f31-39478822d8d1" providerId="ADAL" clId="{37AE7086-C5F8-4AA0-A7CC-5C671E2A6883}" dt="2022-10-07T18:24:07.297" v="13" actId="26606"/>
          <pc:sldLayoutMkLst>
            <pc:docMk/>
            <pc:sldMasterMk cId="2200348052" sldId="2147483648"/>
            <pc:sldLayoutMk cId="1603411721" sldId="2147483653"/>
          </pc:sldLayoutMkLst>
        </pc:sldLayoutChg>
        <pc:sldLayoutChg chg="add del">
          <pc:chgData name="Brad Petersen" userId="7fc1916e-29d4-40b0-8f31-39478822d8d1" providerId="ADAL" clId="{37AE7086-C5F8-4AA0-A7CC-5C671E2A6883}" dt="2022-10-07T18:24:07.297" v="13" actId="26606"/>
          <pc:sldLayoutMkLst>
            <pc:docMk/>
            <pc:sldMasterMk cId="2200348052" sldId="2147483648"/>
            <pc:sldLayoutMk cId="3061290669" sldId="2147483654"/>
          </pc:sldLayoutMkLst>
        </pc:sldLayoutChg>
        <pc:sldLayoutChg chg="add del">
          <pc:chgData name="Brad Petersen" userId="7fc1916e-29d4-40b0-8f31-39478822d8d1" providerId="ADAL" clId="{37AE7086-C5F8-4AA0-A7CC-5C671E2A6883}" dt="2022-10-07T18:24:07.297" v="13" actId="26606"/>
          <pc:sldLayoutMkLst>
            <pc:docMk/>
            <pc:sldMasterMk cId="2200348052" sldId="2147483648"/>
            <pc:sldLayoutMk cId="3270673219" sldId="2147483655"/>
          </pc:sldLayoutMkLst>
        </pc:sldLayoutChg>
        <pc:sldLayoutChg chg="add del">
          <pc:chgData name="Brad Petersen" userId="7fc1916e-29d4-40b0-8f31-39478822d8d1" providerId="ADAL" clId="{37AE7086-C5F8-4AA0-A7CC-5C671E2A6883}" dt="2022-10-07T18:24:07.297" v="13" actId="26606"/>
          <pc:sldLayoutMkLst>
            <pc:docMk/>
            <pc:sldMasterMk cId="2200348052" sldId="2147483648"/>
            <pc:sldLayoutMk cId="759514797" sldId="2147483656"/>
          </pc:sldLayoutMkLst>
        </pc:sldLayoutChg>
        <pc:sldLayoutChg chg="add del">
          <pc:chgData name="Brad Petersen" userId="7fc1916e-29d4-40b0-8f31-39478822d8d1" providerId="ADAL" clId="{37AE7086-C5F8-4AA0-A7CC-5C671E2A6883}" dt="2022-10-07T18:24:07.297" v="13" actId="26606"/>
          <pc:sldLayoutMkLst>
            <pc:docMk/>
            <pc:sldMasterMk cId="2200348052" sldId="2147483648"/>
            <pc:sldLayoutMk cId="3070166622" sldId="2147483657"/>
          </pc:sldLayoutMkLst>
        </pc:sldLayoutChg>
        <pc:sldLayoutChg chg="add del">
          <pc:chgData name="Brad Petersen" userId="7fc1916e-29d4-40b0-8f31-39478822d8d1" providerId="ADAL" clId="{37AE7086-C5F8-4AA0-A7CC-5C671E2A6883}" dt="2022-10-07T18:24:07.297" v="13" actId="26606"/>
          <pc:sldLayoutMkLst>
            <pc:docMk/>
            <pc:sldMasterMk cId="2200348052" sldId="2147483648"/>
            <pc:sldLayoutMk cId="2063395085" sldId="2147483658"/>
          </pc:sldLayoutMkLst>
        </pc:sldLayoutChg>
        <pc:sldLayoutChg chg="add del">
          <pc:chgData name="Brad Petersen" userId="7fc1916e-29d4-40b0-8f31-39478822d8d1" providerId="ADAL" clId="{37AE7086-C5F8-4AA0-A7CC-5C671E2A6883}" dt="2022-10-07T18:24:07.297" v="13" actId="26606"/>
          <pc:sldLayoutMkLst>
            <pc:docMk/>
            <pc:sldMasterMk cId="2200348052" sldId="2147483648"/>
            <pc:sldLayoutMk cId="1675923038" sldId="2147483659"/>
          </pc:sldLayoutMkLst>
        </pc:sldLayoutChg>
      </pc:sldMasterChg>
      <pc:sldMasterChg chg="add del addSldLayout delSldLayout">
        <pc:chgData name="Brad Petersen" userId="7fc1916e-29d4-40b0-8f31-39478822d8d1" providerId="ADAL" clId="{37AE7086-C5F8-4AA0-A7CC-5C671E2A6883}" dt="2022-10-07T18:24:34.185" v="14" actId="26606"/>
        <pc:sldMasterMkLst>
          <pc:docMk/>
          <pc:sldMasterMk cId="2488175978" sldId="2147483660"/>
        </pc:sldMasterMkLst>
        <pc:sldLayoutChg chg="add del">
          <pc:chgData name="Brad Petersen" userId="7fc1916e-29d4-40b0-8f31-39478822d8d1" providerId="ADAL" clId="{37AE7086-C5F8-4AA0-A7CC-5C671E2A6883}" dt="2022-10-07T18:24:34.185" v="14" actId="26606"/>
          <pc:sldLayoutMkLst>
            <pc:docMk/>
            <pc:sldMasterMk cId="2488175978" sldId="2147483660"/>
            <pc:sldLayoutMk cId="3374792846" sldId="2147483661"/>
          </pc:sldLayoutMkLst>
        </pc:sldLayoutChg>
        <pc:sldLayoutChg chg="add del">
          <pc:chgData name="Brad Petersen" userId="7fc1916e-29d4-40b0-8f31-39478822d8d1" providerId="ADAL" clId="{37AE7086-C5F8-4AA0-A7CC-5C671E2A6883}" dt="2022-10-07T18:24:34.185" v="14" actId="26606"/>
          <pc:sldLayoutMkLst>
            <pc:docMk/>
            <pc:sldMasterMk cId="2488175978" sldId="2147483660"/>
            <pc:sldLayoutMk cId="859765730" sldId="2147483662"/>
          </pc:sldLayoutMkLst>
        </pc:sldLayoutChg>
        <pc:sldLayoutChg chg="add del">
          <pc:chgData name="Brad Petersen" userId="7fc1916e-29d4-40b0-8f31-39478822d8d1" providerId="ADAL" clId="{37AE7086-C5F8-4AA0-A7CC-5C671E2A6883}" dt="2022-10-07T18:24:34.185" v="14" actId="26606"/>
          <pc:sldLayoutMkLst>
            <pc:docMk/>
            <pc:sldMasterMk cId="2488175978" sldId="2147483660"/>
            <pc:sldLayoutMk cId="3802696534" sldId="2147483663"/>
          </pc:sldLayoutMkLst>
        </pc:sldLayoutChg>
        <pc:sldLayoutChg chg="add del">
          <pc:chgData name="Brad Petersen" userId="7fc1916e-29d4-40b0-8f31-39478822d8d1" providerId="ADAL" clId="{37AE7086-C5F8-4AA0-A7CC-5C671E2A6883}" dt="2022-10-07T18:24:34.185" v="14" actId="26606"/>
          <pc:sldLayoutMkLst>
            <pc:docMk/>
            <pc:sldMasterMk cId="2488175978" sldId="2147483660"/>
            <pc:sldLayoutMk cId="3318067597" sldId="2147483664"/>
          </pc:sldLayoutMkLst>
        </pc:sldLayoutChg>
        <pc:sldLayoutChg chg="add del">
          <pc:chgData name="Brad Petersen" userId="7fc1916e-29d4-40b0-8f31-39478822d8d1" providerId="ADAL" clId="{37AE7086-C5F8-4AA0-A7CC-5C671E2A6883}" dt="2022-10-07T18:24:34.185" v="14" actId="26606"/>
          <pc:sldLayoutMkLst>
            <pc:docMk/>
            <pc:sldMasterMk cId="2488175978" sldId="2147483660"/>
            <pc:sldLayoutMk cId="1891352180" sldId="2147483665"/>
          </pc:sldLayoutMkLst>
        </pc:sldLayoutChg>
        <pc:sldLayoutChg chg="add del">
          <pc:chgData name="Brad Petersen" userId="7fc1916e-29d4-40b0-8f31-39478822d8d1" providerId="ADAL" clId="{37AE7086-C5F8-4AA0-A7CC-5C671E2A6883}" dt="2022-10-07T18:24:34.185" v="14" actId="26606"/>
          <pc:sldLayoutMkLst>
            <pc:docMk/>
            <pc:sldMasterMk cId="2488175978" sldId="2147483660"/>
            <pc:sldLayoutMk cId="4117951284" sldId="2147483666"/>
          </pc:sldLayoutMkLst>
        </pc:sldLayoutChg>
        <pc:sldLayoutChg chg="add del">
          <pc:chgData name="Brad Petersen" userId="7fc1916e-29d4-40b0-8f31-39478822d8d1" providerId="ADAL" clId="{37AE7086-C5F8-4AA0-A7CC-5C671E2A6883}" dt="2022-10-07T18:24:34.185" v="14" actId="26606"/>
          <pc:sldLayoutMkLst>
            <pc:docMk/>
            <pc:sldMasterMk cId="2488175978" sldId="2147483660"/>
            <pc:sldLayoutMk cId="3708736182" sldId="2147483667"/>
          </pc:sldLayoutMkLst>
        </pc:sldLayoutChg>
        <pc:sldLayoutChg chg="add del">
          <pc:chgData name="Brad Petersen" userId="7fc1916e-29d4-40b0-8f31-39478822d8d1" providerId="ADAL" clId="{37AE7086-C5F8-4AA0-A7CC-5C671E2A6883}" dt="2022-10-07T18:24:34.185" v="14" actId="26606"/>
          <pc:sldLayoutMkLst>
            <pc:docMk/>
            <pc:sldMasterMk cId="2488175978" sldId="2147483660"/>
            <pc:sldLayoutMk cId="3244171916" sldId="2147483668"/>
          </pc:sldLayoutMkLst>
        </pc:sldLayoutChg>
        <pc:sldLayoutChg chg="add del">
          <pc:chgData name="Brad Petersen" userId="7fc1916e-29d4-40b0-8f31-39478822d8d1" providerId="ADAL" clId="{37AE7086-C5F8-4AA0-A7CC-5C671E2A6883}" dt="2022-10-07T18:24:34.185" v="14" actId="26606"/>
          <pc:sldLayoutMkLst>
            <pc:docMk/>
            <pc:sldMasterMk cId="2488175978" sldId="2147483660"/>
            <pc:sldLayoutMk cId="4030421798" sldId="2147483669"/>
          </pc:sldLayoutMkLst>
        </pc:sldLayoutChg>
        <pc:sldLayoutChg chg="add del">
          <pc:chgData name="Brad Petersen" userId="7fc1916e-29d4-40b0-8f31-39478822d8d1" providerId="ADAL" clId="{37AE7086-C5F8-4AA0-A7CC-5C671E2A6883}" dt="2022-10-07T18:24:34.185" v="14" actId="26606"/>
          <pc:sldLayoutMkLst>
            <pc:docMk/>
            <pc:sldMasterMk cId="2488175978" sldId="2147483660"/>
            <pc:sldLayoutMk cId="2410169340" sldId="2147483670"/>
          </pc:sldLayoutMkLst>
        </pc:sldLayoutChg>
        <pc:sldLayoutChg chg="add del">
          <pc:chgData name="Brad Petersen" userId="7fc1916e-29d4-40b0-8f31-39478822d8d1" providerId="ADAL" clId="{37AE7086-C5F8-4AA0-A7CC-5C671E2A6883}" dt="2022-10-07T18:24:34.185" v="14" actId="26606"/>
          <pc:sldLayoutMkLst>
            <pc:docMk/>
            <pc:sldMasterMk cId="2488175978" sldId="2147483660"/>
            <pc:sldLayoutMk cId="4108727339" sldId="2147483671"/>
          </pc:sldLayoutMkLst>
        </pc:sldLayoutChg>
      </pc:sldMasterChg>
      <pc:sldMasterChg chg="add del addSldLayout delSldLayout">
        <pc:chgData name="Brad Petersen" userId="7fc1916e-29d4-40b0-8f31-39478822d8d1" providerId="ADAL" clId="{37AE7086-C5F8-4AA0-A7CC-5C671E2A6883}" dt="2022-10-07T18:24:07.251" v="12" actId="26606"/>
        <pc:sldMasterMkLst>
          <pc:docMk/>
          <pc:sldMasterMk cId="1545377234" sldId="2147483735"/>
        </pc:sldMasterMkLst>
        <pc:sldLayoutChg chg="add del">
          <pc:chgData name="Brad Petersen" userId="7fc1916e-29d4-40b0-8f31-39478822d8d1" providerId="ADAL" clId="{37AE7086-C5F8-4AA0-A7CC-5C671E2A6883}" dt="2022-10-07T18:24:07.251" v="12" actId="26606"/>
          <pc:sldLayoutMkLst>
            <pc:docMk/>
            <pc:sldMasterMk cId="1545377234" sldId="2147483735"/>
            <pc:sldLayoutMk cId="1449392002" sldId="2147483724"/>
          </pc:sldLayoutMkLst>
        </pc:sldLayoutChg>
        <pc:sldLayoutChg chg="add del">
          <pc:chgData name="Brad Petersen" userId="7fc1916e-29d4-40b0-8f31-39478822d8d1" providerId="ADAL" clId="{37AE7086-C5F8-4AA0-A7CC-5C671E2A6883}" dt="2022-10-07T18:24:07.251" v="12" actId="26606"/>
          <pc:sldLayoutMkLst>
            <pc:docMk/>
            <pc:sldMasterMk cId="1545377234" sldId="2147483735"/>
            <pc:sldLayoutMk cId="3032694710" sldId="2147483725"/>
          </pc:sldLayoutMkLst>
        </pc:sldLayoutChg>
        <pc:sldLayoutChg chg="add del">
          <pc:chgData name="Brad Petersen" userId="7fc1916e-29d4-40b0-8f31-39478822d8d1" providerId="ADAL" clId="{37AE7086-C5F8-4AA0-A7CC-5C671E2A6883}" dt="2022-10-07T18:24:07.251" v="12" actId="26606"/>
          <pc:sldLayoutMkLst>
            <pc:docMk/>
            <pc:sldMasterMk cId="1545377234" sldId="2147483735"/>
            <pc:sldLayoutMk cId="4008926967" sldId="2147483726"/>
          </pc:sldLayoutMkLst>
        </pc:sldLayoutChg>
        <pc:sldLayoutChg chg="add del">
          <pc:chgData name="Brad Petersen" userId="7fc1916e-29d4-40b0-8f31-39478822d8d1" providerId="ADAL" clId="{37AE7086-C5F8-4AA0-A7CC-5C671E2A6883}" dt="2022-10-07T18:24:07.251" v="12" actId="26606"/>
          <pc:sldLayoutMkLst>
            <pc:docMk/>
            <pc:sldMasterMk cId="1545377234" sldId="2147483735"/>
            <pc:sldLayoutMk cId="2007550166" sldId="2147483727"/>
          </pc:sldLayoutMkLst>
        </pc:sldLayoutChg>
        <pc:sldLayoutChg chg="add del">
          <pc:chgData name="Brad Petersen" userId="7fc1916e-29d4-40b0-8f31-39478822d8d1" providerId="ADAL" clId="{37AE7086-C5F8-4AA0-A7CC-5C671E2A6883}" dt="2022-10-07T18:24:07.251" v="12" actId="26606"/>
          <pc:sldLayoutMkLst>
            <pc:docMk/>
            <pc:sldMasterMk cId="1545377234" sldId="2147483735"/>
            <pc:sldLayoutMk cId="880913525" sldId="2147483728"/>
          </pc:sldLayoutMkLst>
        </pc:sldLayoutChg>
        <pc:sldLayoutChg chg="add del">
          <pc:chgData name="Brad Petersen" userId="7fc1916e-29d4-40b0-8f31-39478822d8d1" providerId="ADAL" clId="{37AE7086-C5F8-4AA0-A7CC-5C671E2A6883}" dt="2022-10-07T18:24:07.251" v="12" actId="26606"/>
          <pc:sldLayoutMkLst>
            <pc:docMk/>
            <pc:sldMasterMk cId="1545377234" sldId="2147483735"/>
            <pc:sldLayoutMk cId="2695926813" sldId="2147483729"/>
          </pc:sldLayoutMkLst>
        </pc:sldLayoutChg>
        <pc:sldLayoutChg chg="add del">
          <pc:chgData name="Brad Petersen" userId="7fc1916e-29d4-40b0-8f31-39478822d8d1" providerId="ADAL" clId="{37AE7086-C5F8-4AA0-A7CC-5C671E2A6883}" dt="2022-10-07T18:24:07.251" v="12" actId="26606"/>
          <pc:sldLayoutMkLst>
            <pc:docMk/>
            <pc:sldMasterMk cId="1545377234" sldId="2147483735"/>
            <pc:sldLayoutMk cId="1716880300" sldId="2147483730"/>
          </pc:sldLayoutMkLst>
        </pc:sldLayoutChg>
        <pc:sldLayoutChg chg="add del">
          <pc:chgData name="Brad Petersen" userId="7fc1916e-29d4-40b0-8f31-39478822d8d1" providerId="ADAL" clId="{37AE7086-C5F8-4AA0-A7CC-5C671E2A6883}" dt="2022-10-07T18:24:07.251" v="12" actId="26606"/>
          <pc:sldLayoutMkLst>
            <pc:docMk/>
            <pc:sldMasterMk cId="1545377234" sldId="2147483735"/>
            <pc:sldLayoutMk cId="1725615969" sldId="2147483731"/>
          </pc:sldLayoutMkLst>
        </pc:sldLayoutChg>
        <pc:sldLayoutChg chg="add del">
          <pc:chgData name="Brad Petersen" userId="7fc1916e-29d4-40b0-8f31-39478822d8d1" providerId="ADAL" clId="{37AE7086-C5F8-4AA0-A7CC-5C671E2A6883}" dt="2022-10-07T18:24:07.251" v="12" actId="26606"/>
          <pc:sldLayoutMkLst>
            <pc:docMk/>
            <pc:sldMasterMk cId="1545377234" sldId="2147483735"/>
            <pc:sldLayoutMk cId="511793110" sldId="2147483732"/>
          </pc:sldLayoutMkLst>
        </pc:sldLayoutChg>
        <pc:sldLayoutChg chg="add del">
          <pc:chgData name="Brad Petersen" userId="7fc1916e-29d4-40b0-8f31-39478822d8d1" providerId="ADAL" clId="{37AE7086-C5F8-4AA0-A7CC-5C671E2A6883}" dt="2022-10-07T18:24:07.251" v="12" actId="26606"/>
          <pc:sldLayoutMkLst>
            <pc:docMk/>
            <pc:sldMasterMk cId="1545377234" sldId="2147483735"/>
            <pc:sldLayoutMk cId="3936195724" sldId="2147483733"/>
          </pc:sldLayoutMkLst>
        </pc:sldLayoutChg>
        <pc:sldLayoutChg chg="add del">
          <pc:chgData name="Brad Petersen" userId="7fc1916e-29d4-40b0-8f31-39478822d8d1" providerId="ADAL" clId="{37AE7086-C5F8-4AA0-A7CC-5C671E2A6883}" dt="2022-10-07T18:24:07.251" v="12" actId="26606"/>
          <pc:sldLayoutMkLst>
            <pc:docMk/>
            <pc:sldMasterMk cId="1545377234" sldId="2147483735"/>
            <pc:sldLayoutMk cId="2070134133" sldId="2147483734"/>
          </pc:sldLayoutMkLst>
        </pc:sldLayoutChg>
      </pc:sldMasterChg>
      <pc:sldMasterChg chg="add addSldLayout">
        <pc:chgData name="Brad Petersen" userId="7fc1916e-29d4-40b0-8f31-39478822d8d1" providerId="ADAL" clId="{37AE7086-C5F8-4AA0-A7CC-5C671E2A6883}" dt="2022-10-07T18:24:34.185" v="14" actId="26606"/>
        <pc:sldMasterMkLst>
          <pc:docMk/>
          <pc:sldMasterMk cId="345948879" sldId="2147483773"/>
        </pc:sldMasterMkLst>
        <pc:sldLayoutChg chg="add">
          <pc:chgData name="Brad Petersen" userId="7fc1916e-29d4-40b0-8f31-39478822d8d1" providerId="ADAL" clId="{37AE7086-C5F8-4AA0-A7CC-5C671E2A6883}" dt="2022-10-07T18:24:34.185" v="14" actId="26606"/>
          <pc:sldLayoutMkLst>
            <pc:docMk/>
            <pc:sldMasterMk cId="345948879" sldId="2147483773"/>
            <pc:sldLayoutMk cId="2127827723" sldId="2147483762"/>
          </pc:sldLayoutMkLst>
        </pc:sldLayoutChg>
        <pc:sldLayoutChg chg="add">
          <pc:chgData name="Brad Petersen" userId="7fc1916e-29d4-40b0-8f31-39478822d8d1" providerId="ADAL" clId="{37AE7086-C5F8-4AA0-A7CC-5C671E2A6883}" dt="2022-10-07T18:24:34.185" v="14" actId="26606"/>
          <pc:sldLayoutMkLst>
            <pc:docMk/>
            <pc:sldMasterMk cId="345948879" sldId="2147483773"/>
            <pc:sldLayoutMk cId="2220642455" sldId="2147483763"/>
          </pc:sldLayoutMkLst>
        </pc:sldLayoutChg>
        <pc:sldLayoutChg chg="add">
          <pc:chgData name="Brad Petersen" userId="7fc1916e-29d4-40b0-8f31-39478822d8d1" providerId="ADAL" clId="{37AE7086-C5F8-4AA0-A7CC-5C671E2A6883}" dt="2022-10-07T18:24:34.185" v="14" actId="26606"/>
          <pc:sldLayoutMkLst>
            <pc:docMk/>
            <pc:sldMasterMk cId="345948879" sldId="2147483773"/>
            <pc:sldLayoutMk cId="2626330160" sldId="2147483764"/>
          </pc:sldLayoutMkLst>
        </pc:sldLayoutChg>
        <pc:sldLayoutChg chg="add">
          <pc:chgData name="Brad Petersen" userId="7fc1916e-29d4-40b0-8f31-39478822d8d1" providerId="ADAL" clId="{37AE7086-C5F8-4AA0-A7CC-5C671E2A6883}" dt="2022-10-07T18:24:34.185" v="14" actId="26606"/>
          <pc:sldLayoutMkLst>
            <pc:docMk/>
            <pc:sldMasterMk cId="345948879" sldId="2147483773"/>
            <pc:sldLayoutMk cId="3103170733" sldId="2147483765"/>
          </pc:sldLayoutMkLst>
        </pc:sldLayoutChg>
        <pc:sldLayoutChg chg="add">
          <pc:chgData name="Brad Petersen" userId="7fc1916e-29d4-40b0-8f31-39478822d8d1" providerId="ADAL" clId="{37AE7086-C5F8-4AA0-A7CC-5C671E2A6883}" dt="2022-10-07T18:24:34.185" v="14" actId="26606"/>
          <pc:sldLayoutMkLst>
            <pc:docMk/>
            <pc:sldMasterMk cId="345948879" sldId="2147483773"/>
            <pc:sldLayoutMk cId="2403746718" sldId="2147483766"/>
          </pc:sldLayoutMkLst>
        </pc:sldLayoutChg>
        <pc:sldLayoutChg chg="add">
          <pc:chgData name="Brad Petersen" userId="7fc1916e-29d4-40b0-8f31-39478822d8d1" providerId="ADAL" clId="{37AE7086-C5F8-4AA0-A7CC-5C671E2A6883}" dt="2022-10-07T18:24:34.185" v="14" actId="26606"/>
          <pc:sldLayoutMkLst>
            <pc:docMk/>
            <pc:sldMasterMk cId="345948879" sldId="2147483773"/>
            <pc:sldLayoutMk cId="3116427173" sldId="2147483767"/>
          </pc:sldLayoutMkLst>
        </pc:sldLayoutChg>
        <pc:sldLayoutChg chg="add">
          <pc:chgData name="Brad Petersen" userId="7fc1916e-29d4-40b0-8f31-39478822d8d1" providerId="ADAL" clId="{37AE7086-C5F8-4AA0-A7CC-5C671E2A6883}" dt="2022-10-07T18:24:34.185" v="14" actId="26606"/>
          <pc:sldLayoutMkLst>
            <pc:docMk/>
            <pc:sldMasterMk cId="345948879" sldId="2147483773"/>
            <pc:sldLayoutMk cId="186280045" sldId="2147483768"/>
          </pc:sldLayoutMkLst>
        </pc:sldLayoutChg>
        <pc:sldLayoutChg chg="add">
          <pc:chgData name="Brad Petersen" userId="7fc1916e-29d4-40b0-8f31-39478822d8d1" providerId="ADAL" clId="{37AE7086-C5F8-4AA0-A7CC-5C671E2A6883}" dt="2022-10-07T18:24:34.185" v="14" actId="26606"/>
          <pc:sldLayoutMkLst>
            <pc:docMk/>
            <pc:sldMasterMk cId="345948879" sldId="2147483773"/>
            <pc:sldLayoutMk cId="561422857" sldId="2147483769"/>
          </pc:sldLayoutMkLst>
        </pc:sldLayoutChg>
        <pc:sldLayoutChg chg="add">
          <pc:chgData name="Brad Petersen" userId="7fc1916e-29d4-40b0-8f31-39478822d8d1" providerId="ADAL" clId="{37AE7086-C5F8-4AA0-A7CC-5C671E2A6883}" dt="2022-10-07T18:24:34.185" v="14" actId="26606"/>
          <pc:sldLayoutMkLst>
            <pc:docMk/>
            <pc:sldMasterMk cId="345948879" sldId="2147483773"/>
            <pc:sldLayoutMk cId="98950626" sldId="2147483770"/>
          </pc:sldLayoutMkLst>
        </pc:sldLayoutChg>
        <pc:sldLayoutChg chg="add">
          <pc:chgData name="Brad Petersen" userId="7fc1916e-29d4-40b0-8f31-39478822d8d1" providerId="ADAL" clId="{37AE7086-C5F8-4AA0-A7CC-5C671E2A6883}" dt="2022-10-07T18:24:34.185" v="14" actId="26606"/>
          <pc:sldLayoutMkLst>
            <pc:docMk/>
            <pc:sldMasterMk cId="345948879" sldId="2147483773"/>
            <pc:sldLayoutMk cId="2921203100" sldId="2147483771"/>
          </pc:sldLayoutMkLst>
        </pc:sldLayoutChg>
        <pc:sldLayoutChg chg="add">
          <pc:chgData name="Brad Petersen" userId="7fc1916e-29d4-40b0-8f31-39478822d8d1" providerId="ADAL" clId="{37AE7086-C5F8-4AA0-A7CC-5C671E2A6883}" dt="2022-10-07T18:24:34.185" v="14" actId="26606"/>
          <pc:sldLayoutMkLst>
            <pc:docMk/>
            <pc:sldMasterMk cId="345948879" sldId="2147483773"/>
            <pc:sldLayoutMk cId="2948172993" sldId="2147483772"/>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A167FD-60C7-48D3-8CA6-2CF4FCD662C3}"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864671BF-0230-42FA-AF58-890EBB68BE4D}">
      <dgm:prSet/>
      <dgm:spPr/>
      <dgm:t>
        <a:bodyPr/>
        <a:lstStyle/>
        <a:p>
          <a:r>
            <a:rPr lang="en-US" dirty="0"/>
            <a:t>Well monitoring to determine health of aquifer if ground water is used.</a:t>
          </a:r>
        </a:p>
      </dgm:t>
    </dgm:pt>
    <dgm:pt modelId="{1D3DA2C3-59C3-48B3-8E31-D481BC01B604}" type="parTrans" cxnId="{2C0AA059-5F31-49A7-865D-56AD074E3FE9}">
      <dgm:prSet/>
      <dgm:spPr/>
      <dgm:t>
        <a:bodyPr/>
        <a:lstStyle/>
        <a:p>
          <a:endParaRPr lang="en-US"/>
        </a:p>
      </dgm:t>
    </dgm:pt>
    <dgm:pt modelId="{6BA810CD-23C8-4F13-AA31-1998D147BB10}" type="sibTrans" cxnId="{2C0AA059-5F31-49A7-865D-56AD074E3FE9}">
      <dgm:prSet/>
      <dgm:spPr/>
      <dgm:t>
        <a:bodyPr/>
        <a:lstStyle/>
        <a:p>
          <a:endParaRPr lang="en-US"/>
        </a:p>
      </dgm:t>
    </dgm:pt>
    <dgm:pt modelId="{8DA1A795-1AD3-49A9-AC10-9C3B63CA1DAE}">
      <dgm:prSet/>
      <dgm:spPr/>
      <dgm:t>
        <a:bodyPr/>
        <a:lstStyle/>
        <a:p>
          <a:r>
            <a:rPr lang="en-US" dirty="0"/>
            <a:t>Measure the depth to water level daily/weekly throughout the year.</a:t>
          </a:r>
        </a:p>
      </dgm:t>
    </dgm:pt>
    <dgm:pt modelId="{08FE5260-4E97-4794-B1CE-987FDD78553A}" type="parTrans" cxnId="{CA5F68FC-DB46-42B1-85AB-60A33E1574B2}">
      <dgm:prSet/>
      <dgm:spPr/>
      <dgm:t>
        <a:bodyPr/>
        <a:lstStyle/>
        <a:p>
          <a:endParaRPr lang="en-US"/>
        </a:p>
      </dgm:t>
    </dgm:pt>
    <dgm:pt modelId="{8B085EB1-6074-42A5-81BF-233264B981C2}" type="sibTrans" cxnId="{CA5F68FC-DB46-42B1-85AB-60A33E1574B2}">
      <dgm:prSet/>
      <dgm:spPr/>
      <dgm:t>
        <a:bodyPr/>
        <a:lstStyle/>
        <a:p>
          <a:endParaRPr lang="en-US"/>
        </a:p>
      </dgm:t>
    </dgm:pt>
    <dgm:pt modelId="{AE96F780-2299-47CC-B325-B45CC767BADD}">
      <dgm:prSet custT="1"/>
      <dgm:spPr/>
      <dgm:t>
        <a:bodyPr/>
        <a:lstStyle/>
        <a:p>
          <a:pPr algn="l"/>
          <a:r>
            <a:rPr lang="en-US" sz="1900" dirty="0"/>
            <a:t>Stored winter rainfall.</a:t>
          </a:r>
        </a:p>
        <a:p>
          <a:pPr algn="l"/>
          <a:r>
            <a:rPr lang="en-US" sz="1600" dirty="0"/>
            <a:t>How full is your pond?  </a:t>
          </a:r>
        </a:p>
        <a:p>
          <a:pPr algn="l"/>
          <a:r>
            <a:rPr lang="en-US" sz="1600" dirty="0"/>
            <a:t>How many acres will that water irrigate.</a:t>
          </a:r>
        </a:p>
      </dgm:t>
    </dgm:pt>
    <dgm:pt modelId="{CC9B09FA-0A00-41E5-95C0-9551B490B983}" type="parTrans" cxnId="{40220858-DB82-4243-9FBD-B26D542EC1E5}">
      <dgm:prSet/>
      <dgm:spPr/>
      <dgm:t>
        <a:bodyPr/>
        <a:lstStyle/>
        <a:p>
          <a:endParaRPr lang="en-US"/>
        </a:p>
      </dgm:t>
    </dgm:pt>
    <dgm:pt modelId="{0C296111-875E-4440-A36B-923D428ACC31}" type="sibTrans" cxnId="{40220858-DB82-4243-9FBD-B26D542EC1E5}">
      <dgm:prSet/>
      <dgm:spPr/>
      <dgm:t>
        <a:bodyPr/>
        <a:lstStyle/>
        <a:p>
          <a:endParaRPr lang="en-US"/>
        </a:p>
      </dgm:t>
    </dgm:pt>
    <dgm:pt modelId="{57A81E86-2CCF-4E12-994C-48CC5F8FB461}">
      <dgm:prSet/>
      <dgm:spPr/>
      <dgm:t>
        <a:bodyPr/>
        <a:lstStyle/>
        <a:p>
          <a:r>
            <a:rPr lang="en-US"/>
            <a:t>Water rights –SWRCB regulations</a:t>
          </a:r>
        </a:p>
      </dgm:t>
    </dgm:pt>
    <dgm:pt modelId="{C595622B-901C-4110-AE03-E6FECBF1A414}" type="parTrans" cxnId="{91ADA0E5-FAF6-4280-8E27-4CFCF4DD213A}">
      <dgm:prSet/>
      <dgm:spPr/>
      <dgm:t>
        <a:bodyPr/>
        <a:lstStyle/>
        <a:p>
          <a:endParaRPr lang="en-US"/>
        </a:p>
      </dgm:t>
    </dgm:pt>
    <dgm:pt modelId="{F91D4CCD-C2F1-402E-A2CD-0E24D49B09A6}" type="sibTrans" cxnId="{91ADA0E5-FAF6-4280-8E27-4CFCF4DD213A}">
      <dgm:prSet/>
      <dgm:spPr/>
      <dgm:t>
        <a:bodyPr/>
        <a:lstStyle/>
        <a:p>
          <a:endParaRPr lang="en-US"/>
        </a:p>
      </dgm:t>
    </dgm:pt>
    <dgm:pt modelId="{C2438C4E-9B41-4755-B37B-A1AB76D01798}">
      <dgm:prSet/>
      <dgm:spPr/>
      <dgm:t>
        <a:bodyPr/>
        <a:lstStyle/>
        <a:p>
          <a:r>
            <a:rPr lang="en-US" dirty="0"/>
            <a:t>How many ac-ft will the State Water Resources Control Board allow you to pump in which months?</a:t>
          </a:r>
        </a:p>
      </dgm:t>
    </dgm:pt>
    <dgm:pt modelId="{CF05B20D-E002-46A1-B6BE-8E672EFFF02D}" type="parTrans" cxnId="{70D1C92C-412A-4936-BF03-91CE20A72073}">
      <dgm:prSet/>
      <dgm:spPr/>
      <dgm:t>
        <a:bodyPr/>
        <a:lstStyle/>
        <a:p>
          <a:endParaRPr lang="en-US"/>
        </a:p>
      </dgm:t>
    </dgm:pt>
    <dgm:pt modelId="{45E64BA3-1055-4CE2-9DAF-484634820ECE}" type="sibTrans" cxnId="{70D1C92C-412A-4936-BF03-91CE20A72073}">
      <dgm:prSet/>
      <dgm:spPr/>
      <dgm:t>
        <a:bodyPr/>
        <a:lstStyle/>
        <a:p>
          <a:endParaRPr lang="en-US"/>
        </a:p>
      </dgm:t>
    </dgm:pt>
    <dgm:pt modelId="{59696235-8B27-406E-BB59-24799BC73844}">
      <dgm:prSet/>
      <dgm:spPr/>
      <dgm:t>
        <a:bodyPr/>
        <a:lstStyle/>
        <a:p>
          <a:r>
            <a:rPr lang="en-US"/>
            <a:t>Water rights curtailments</a:t>
          </a:r>
        </a:p>
      </dgm:t>
    </dgm:pt>
    <dgm:pt modelId="{CA590F3C-5BFC-465D-81E1-F894D1B98E62}" type="parTrans" cxnId="{D182EC8D-8E3A-41A6-97CE-6B51973B9EC8}">
      <dgm:prSet/>
      <dgm:spPr/>
      <dgm:t>
        <a:bodyPr/>
        <a:lstStyle/>
        <a:p>
          <a:endParaRPr lang="en-US"/>
        </a:p>
      </dgm:t>
    </dgm:pt>
    <dgm:pt modelId="{19245601-9BB7-410A-9280-E63A88796B2D}" type="sibTrans" cxnId="{D182EC8D-8E3A-41A6-97CE-6B51973B9EC8}">
      <dgm:prSet/>
      <dgm:spPr/>
      <dgm:t>
        <a:bodyPr/>
        <a:lstStyle/>
        <a:p>
          <a:endParaRPr lang="en-US"/>
        </a:p>
      </dgm:t>
    </dgm:pt>
    <dgm:pt modelId="{B2350EFA-6EE5-43E2-8DB9-8AE57FB94427}" type="pres">
      <dgm:prSet presAssocID="{EEA167FD-60C7-48D3-8CA6-2CF4FCD662C3}" presName="diagram" presStyleCnt="0">
        <dgm:presLayoutVars>
          <dgm:dir/>
          <dgm:resizeHandles val="exact"/>
        </dgm:presLayoutVars>
      </dgm:prSet>
      <dgm:spPr/>
    </dgm:pt>
    <dgm:pt modelId="{66B3057A-F046-46E3-B108-A3133761CB99}" type="pres">
      <dgm:prSet presAssocID="{864671BF-0230-42FA-AF58-890EBB68BE4D}" presName="node" presStyleLbl="node1" presStyleIdx="0" presStyleCnt="3">
        <dgm:presLayoutVars>
          <dgm:bulletEnabled val="1"/>
        </dgm:presLayoutVars>
      </dgm:prSet>
      <dgm:spPr/>
    </dgm:pt>
    <dgm:pt modelId="{83F9B91A-ECB9-4977-8B40-EA66469B6022}" type="pres">
      <dgm:prSet presAssocID="{6BA810CD-23C8-4F13-AA31-1998D147BB10}" presName="sibTrans" presStyleCnt="0"/>
      <dgm:spPr/>
    </dgm:pt>
    <dgm:pt modelId="{639287D8-13C5-499F-84F1-903D94424C45}" type="pres">
      <dgm:prSet presAssocID="{AE96F780-2299-47CC-B325-B45CC767BADD}" presName="node" presStyleLbl="node1" presStyleIdx="1" presStyleCnt="3" custLinFactNeighborY="-589">
        <dgm:presLayoutVars>
          <dgm:bulletEnabled val="1"/>
        </dgm:presLayoutVars>
      </dgm:prSet>
      <dgm:spPr/>
    </dgm:pt>
    <dgm:pt modelId="{3AE181C0-1593-40BD-8470-DAF4D03C4B18}" type="pres">
      <dgm:prSet presAssocID="{0C296111-875E-4440-A36B-923D428ACC31}" presName="sibTrans" presStyleCnt="0"/>
      <dgm:spPr/>
    </dgm:pt>
    <dgm:pt modelId="{5777018F-3689-492E-9124-F298F0D29C95}" type="pres">
      <dgm:prSet presAssocID="{57A81E86-2CCF-4E12-994C-48CC5F8FB461}" presName="node" presStyleLbl="node1" presStyleIdx="2" presStyleCnt="3">
        <dgm:presLayoutVars>
          <dgm:bulletEnabled val="1"/>
        </dgm:presLayoutVars>
      </dgm:prSet>
      <dgm:spPr/>
    </dgm:pt>
  </dgm:ptLst>
  <dgm:cxnLst>
    <dgm:cxn modelId="{05FAA803-9083-4A1E-8DF3-D6ECEEA96A56}" type="presOf" srcId="{EEA167FD-60C7-48D3-8CA6-2CF4FCD662C3}" destId="{B2350EFA-6EE5-43E2-8DB9-8AE57FB94427}" srcOrd="0" destOrd="0" presId="urn:microsoft.com/office/officeart/2005/8/layout/default"/>
    <dgm:cxn modelId="{580BA113-AEA7-4358-B4D6-3909A6305E37}" type="presOf" srcId="{59696235-8B27-406E-BB59-24799BC73844}" destId="{5777018F-3689-492E-9124-F298F0D29C95}" srcOrd="0" destOrd="2" presId="urn:microsoft.com/office/officeart/2005/8/layout/default"/>
    <dgm:cxn modelId="{70D1C92C-412A-4936-BF03-91CE20A72073}" srcId="{57A81E86-2CCF-4E12-994C-48CC5F8FB461}" destId="{C2438C4E-9B41-4755-B37B-A1AB76D01798}" srcOrd="0" destOrd="0" parTransId="{CF05B20D-E002-46A1-B6BE-8E672EFFF02D}" sibTransId="{45E64BA3-1055-4CE2-9DAF-484634820ECE}"/>
    <dgm:cxn modelId="{FB94955E-9976-42E1-B068-B08C28A3C6AA}" type="presOf" srcId="{57A81E86-2CCF-4E12-994C-48CC5F8FB461}" destId="{5777018F-3689-492E-9124-F298F0D29C95}" srcOrd="0" destOrd="0" presId="urn:microsoft.com/office/officeart/2005/8/layout/default"/>
    <dgm:cxn modelId="{71B77A6A-538C-47A0-89E8-AC08143F4FA8}" type="presOf" srcId="{AE96F780-2299-47CC-B325-B45CC767BADD}" destId="{639287D8-13C5-499F-84F1-903D94424C45}" srcOrd="0" destOrd="0" presId="urn:microsoft.com/office/officeart/2005/8/layout/default"/>
    <dgm:cxn modelId="{40220858-DB82-4243-9FBD-B26D542EC1E5}" srcId="{EEA167FD-60C7-48D3-8CA6-2CF4FCD662C3}" destId="{AE96F780-2299-47CC-B325-B45CC767BADD}" srcOrd="1" destOrd="0" parTransId="{CC9B09FA-0A00-41E5-95C0-9551B490B983}" sibTransId="{0C296111-875E-4440-A36B-923D428ACC31}"/>
    <dgm:cxn modelId="{2C0AA059-5F31-49A7-865D-56AD074E3FE9}" srcId="{EEA167FD-60C7-48D3-8CA6-2CF4FCD662C3}" destId="{864671BF-0230-42FA-AF58-890EBB68BE4D}" srcOrd="0" destOrd="0" parTransId="{1D3DA2C3-59C3-48B3-8E31-D481BC01B604}" sibTransId="{6BA810CD-23C8-4F13-AA31-1998D147BB10}"/>
    <dgm:cxn modelId="{D182EC8D-8E3A-41A6-97CE-6B51973B9EC8}" srcId="{57A81E86-2CCF-4E12-994C-48CC5F8FB461}" destId="{59696235-8B27-406E-BB59-24799BC73844}" srcOrd="1" destOrd="0" parTransId="{CA590F3C-5BFC-465D-81E1-F894D1B98E62}" sibTransId="{19245601-9BB7-410A-9280-E63A88796B2D}"/>
    <dgm:cxn modelId="{5640B6D7-E695-4A11-BA72-944DE19B61BB}" type="presOf" srcId="{864671BF-0230-42FA-AF58-890EBB68BE4D}" destId="{66B3057A-F046-46E3-B108-A3133761CB99}" srcOrd="0" destOrd="0" presId="urn:microsoft.com/office/officeart/2005/8/layout/default"/>
    <dgm:cxn modelId="{EA6615E2-0E03-4BA3-9631-91093E540CA5}" type="presOf" srcId="{C2438C4E-9B41-4755-B37B-A1AB76D01798}" destId="{5777018F-3689-492E-9124-F298F0D29C95}" srcOrd="0" destOrd="1" presId="urn:microsoft.com/office/officeart/2005/8/layout/default"/>
    <dgm:cxn modelId="{91ADA0E5-FAF6-4280-8E27-4CFCF4DD213A}" srcId="{EEA167FD-60C7-48D3-8CA6-2CF4FCD662C3}" destId="{57A81E86-2CCF-4E12-994C-48CC5F8FB461}" srcOrd="2" destOrd="0" parTransId="{C595622B-901C-4110-AE03-E6FECBF1A414}" sibTransId="{F91D4CCD-C2F1-402E-A2CD-0E24D49B09A6}"/>
    <dgm:cxn modelId="{13FABBF9-D3FA-4CB3-B513-DE4A52B98AAA}" type="presOf" srcId="{8DA1A795-1AD3-49A9-AC10-9C3B63CA1DAE}" destId="{66B3057A-F046-46E3-B108-A3133761CB99}" srcOrd="0" destOrd="1" presId="urn:microsoft.com/office/officeart/2005/8/layout/default"/>
    <dgm:cxn modelId="{CA5F68FC-DB46-42B1-85AB-60A33E1574B2}" srcId="{864671BF-0230-42FA-AF58-890EBB68BE4D}" destId="{8DA1A795-1AD3-49A9-AC10-9C3B63CA1DAE}" srcOrd="0" destOrd="0" parTransId="{08FE5260-4E97-4794-B1CE-987FDD78553A}" sibTransId="{8B085EB1-6074-42A5-81BF-233264B981C2}"/>
    <dgm:cxn modelId="{5F367DB5-0091-42C2-A335-8FB4404376D5}" type="presParOf" srcId="{B2350EFA-6EE5-43E2-8DB9-8AE57FB94427}" destId="{66B3057A-F046-46E3-B108-A3133761CB99}" srcOrd="0" destOrd="0" presId="urn:microsoft.com/office/officeart/2005/8/layout/default"/>
    <dgm:cxn modelId="{7BF05F14-7B18-4368-B9B4-B8B466C62CA3}" type="presParOf" srcId="{B2350EFA-6EE5-43E2-8DB9-8AE57FB94427}" destId="{83F9B91A-ECB9-4977-8B40-EA66469B6022}" srcOrd="1" destOrd="0" presId="urn:microsoft.com/office/officeart/2005/8/layout/default"/>
    <dgm:cxn modelId="{3004A6DB-FD48-4431-9050-E504C153D4BA}" type="presParOf" srcId="{B2350EFA-6EE5-43E2-8DB9-8AE57FB94427}" destId="{639287D8-13C5-499F-84F1-903D94424C45}" srcOrd="2" destOrd="0" presId="urn:microsoft.com/office/officeart/2005/8/layout/default"/>
    <dgm:cxn modelId="{58239253-029D-4D7B-9FA6-4B291283F29C}" type="presParOf" srcId="{B2350EFA-6EE5-43E2-8DB9-8AE57FB94427}" destId="{3AE181C0-1593-40BD-8470-DAF4D03C4B18}" srcOrd="3" destOrd="0" presId="urn:microsoft.com/office/officeart/2005/8/layout/default"/>
    <dgm:cxn modelId="{4B4E15D4-23FF-4E38-BF90-54FB418A04A6}" type="presParOf" srcId="{B2350EFA-6EE5-43E2-8DB9-8AE57FB94427}" destId="{5777018F-3689-492E-9124-F298F0D29C95}"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B3057A-F046-46E3-B108-A3133761CB99}">
      <dsp:nvSpPr>
        <dsp:cNvPr id="0" name=""/>
        <dsp:cNvSpPr/>
      </dsp:nvSpPr>
      <dsp:spPr>
        <a:xfrm>
          <a:off x="0" y="902857"/>
          <a:ext cx="3286125" cy="1971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Well monitoring to determine health of aquifer if ground water is used.</a:t>
          </a:r>
        </a:p>
        <a:p>
          <a:pPr marL="114300" lvl="1" indent="-114300" algn="l" defTabSz="666750">
            <a:lnSpc>
              <a:spcPct val="90000"/>
            </a:lnSpc>
            <a:spcBef>
              <a:spcPct val="0"/>
            </a:spcBef>
            <a:spcAft>
              <a:spcPct val="15000"/>
            </a:spcAft>
            <a:buChar char="•"/>
          </a:pPr>
          <a:r>
            <a:rPr lang="en-US" sz="1500" kern="1200" dirty="0"/>
            <a:t>Measure the depth to water level daily/weekly throughout the year.</a:t>
          </a:r>
        </a:p>
      </dsp:txBody>
      <dsp:txXfrm>
        <a:off x="0" y="902857"/>
        <a:ext cx="3286125" cy="1971675"/>
      </dsp:txXfrm>
    </dsp:sp>
    <dsp:sp modelId="{639287D8-13C5-499F-84F1-903D94424C45}">
      <dsp:nvSpPr>
        <dsp:cNvPr id="0" name=""/>
        <dsp:cNvSpPr/>
      </dsp:nvSpPr>
      <dsp:spPr>
        <a:xfrm>
          <a:off x="3614737" y="891244"/>
          <a:ext cx="3286125" cy="1971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Stored winter rainfall.</a:t>
          </a:r>
        </a:p>
        <a:p>
          <a:pPr marL="0" lvl="0" indent="0" algn="l" defTabSz="844550">
            <a:lnSpc>
              <a:spcPct val="90000"/>
            </a:lnSpc>
            <a:spcBef>
              <a:spcPct val="0"/>
            </a:spcBef>
            <a:spcAft>
              <a:spcPct val="35000"/>
            </a:spcAft>
            <a:buNone/>
          </a:pPr>
          <a:r>
            <a:rPr lang="en-US" sz="1600" kern="1200" dirty="0"/>
            <a:t>How full is your pond?  </a:t>
          </a:r>
        </a:p>
        <a:p>
          <a:pPr marL="0" lvl="0" indent="0" algn="l" defTabSz="844550">
            <a:lnSpc>
              <a:spcPct val="90000"/>
            </a:lnSpc>
            <a:spcBef>
              <a:spcPct val="0"/>
            </a:spcBef>
            <a:spcAft>
              <a:spcPct val="35000"/>
            </a:spcAft>
            <a:buNone/>
          </a:pPr>
          <a:r>
            <a:rPr lang="en-US" sz="1600" kern="1200" dirty="0"/>
            <a:t>How many acres will that water irrigate.</a:t>
          </a:r>
        </a:p>
      </dsp:txBody>
      <dsp:txXfrm>
        <a:off x="3614737" y="891244"/>
        <a:ext cx="3286125" cy="1971675"/>
      </dsp:txXfrm>
    </dsp:sp>
    <dsp:sp modelId="{5777018F-3689-492E-9124-F298F0D29C95}">
      <dsp:nvSpPr>
        <dsp:cNvPr id="0" name=""/>
        <dsp:cNvSpPr/>
      </dsp:nvSpPr>
      <dsp:spPr>
        <a:xfrm>
          <a:off x="7229475" y="902857"/>
          <a:ext cx="3286125" cy="1971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Water rights –SWRCB regulations</a:t>
          </a:r>
        </a:p>
        <a:p>
          <a:pPr marL="114300" lvl="1" indent="-114300" algn="l" defTabSz="666750">
            <a:lnSpc>
              <a:spcPct val="90000"/>
            </a:lnSpc>
            <a:spcBef>
              <a:spcPct val="0"/>
            </a:spcBef>
            <a:spcAft>
              <a:spcPct val="15000"/>
            </a:spcAft>
            <a:buChar char="•"/>
          </a:pPr>
          <a:r>
            <a:rPr lang="en-US" sz="1500" kern="1200" dirty="0"/>
            <a:t>How many ac-ft will the State Water Resources Control Board allow you to pump in which months?</a:t>
          </a:r>
        </a:p>
        <a:p>
          <a:pPr marL="114300" lvl="1" indent="-114300" algn="l" defTabSz="666750">
            <a:lnSpc>
              <a:spcPct val="90000"/>
            </a:lnSpc>
            <a:spcBef>
              <a:spcPct val="0"/>
            </a:spcBef>
            <a:spcAft>
              <a:spcPct val="15000"/>
            </a:spcAft>
            <a:buChar char="•"/>
          </a:pPr>
          <a:r>
            <a:rPr lang="en-US" sz="1500" kern="1200"/>
            <a:t>Water rights curtailments</a:t>
          </a:r>
        </a:p>
      </dsp:txBody>
      <dsp:txXfrm>
        <a:off x="7229475" y="902857"/>
        <a:ext cx="3286125" cy="197167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05E179-7805-4715-8EE6-4D75D42F2B69}" type="datetimeFigureOut">
              <a:rPr lang="en-US" smtClean="0"/>
              <a:t>10/14/2022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0F039B-DE43-4A45-9242-94DF348D5129}" type="slidenum">
              <a:rPr lang="en-US" smtClean="0"/>
              <a:t>‹#›</a:t>
            </a:fld>
            <a:endParaRPr lang="en-US"/>
          </a:p>
        </p:txBody>
      </p:sp>
    </p:spTree>
    <p:extLst>
      <p:ext uri="{BB962C8B-B14F-4D97-AF65-F5344CB8AC3E}">
        <p14:creationId xmlns:p14="http://schemas.microsoft.com/office/powerpoint/2010/main" val="2646444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to any kind of conservation effort is to know where you are starting from. As part of our sustainability efforts these are water sources that we monitor on a regular basis.  </a:t>
            </a:r>
          </a:p>
        </p:txBody>
      </p:sp>
      <p:sp>
        <p:nvSpPr>
          <p:cNvPr id="4" name="Slide Number Placeholder 3"/>
          <p:cNvSpPr>
            <a:spLocks noGrp="1"/>
          </p:cNvSpPr>
          <p:nvPr>
            <p:ph type="sldNum" sz="quarter" idx="5"/>
          </p:nvPr>
        </p:nvSpPr>
        <p:spPr/>
        <p:txBody>
          <a:bodyPr/>
          <a:lstStyle/>
          <a:p>
            <a:fld id="{2A0F039B-DE43-4A45-9242-94DF348D5129}" type="slidenum">
              <a:rPr lang="en-US" smtClean="0"/>
              <a:t>2</a:t>
            </a:fld>
            <a:endParaRPr lang="en-US"/>
          </a:p>
        </p:txBody>
      </p:sp>
    </p:spTree>
    <p:extLst>
      <p:ext uri="{BB962C8B-B14F-4D97-AF65-F5344CB8AC3E}">
        <p14:creationId xmlns:p14="http://schemas.microsoft.com/office/powerpoint/2010/main" val="1824490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a sounder that sends a pulse down the well and measures how long it takes for the sound to return to the sensor. These measurements are taken hourly and graphed over the course of the year. When we compile data for the past 4 years we can see that this aquifer does drop as the season progresses. With winter rainfall the water level quickly recovers even in the past two years of drought. The black line shows our well. The blue line is an average of the other wells in the area that are being monitored by the same company.</a:t>
            </a:r>
          </a:p>
        </p:txBody>
      </p:sp>
      <p:sp>
        <p:nvSpPr>
          <p:cNvPr id="4" name="Slide Number Placeholder 3"/>
          <p:cNvSpPr>
            <a:spLocks noGrp="1"/>
          </p:cNvSpPr>
          <p:nvPr>
            <p:ph type="sldNum" sz="quarter" idx="5"/>
          </p:nvPr>
        </p:nvSpPr>
        <p:spPr/>
        <p:txBody>
          <a:bodyPr/>
          <a:lstStyle/>
          <a:p>
            <a:fld id="{2A0F039B-DE43-4A45-9242-94DF348D5129}" type="slidenum">
              <a:rPr lang="en-US" smtClean="0"/>
              <a:t>3</a:t>
            </a:fld>
            <a:endParaRPr lang="en-US"/>
          </a:p>
        </p:txBody>
      </p:sp>
    </p:spTree>
    <p:extLst>
      <p:ext uri="{BB962C8B-B14F-4D97-AF65-F5344CB8AC3E}">
        <p14:creationId xmlns:p14="http://schemas.microsoft.com/office/powerpoint/2010/main" val="2544923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part of a sustainable farm plan we want to apply the minimum amount of water to the vines at the correct point in the growing season to produce the amount of crop we need to stay in business. We determine what this amount is by monitoring soil moisture, shoot growth during the growing season and vine water status. </a:t>
            </a:r>
          </a:p>
          <a:p>
            <a:endParaRPr lang="en-US" dirty="0"/>
          </a:p>
        </p:txBody>
      </p:sp>
      <p:sp>
        <p:nvSpPr>
          <p:cNvPr id="4" name="Slide Number Placeholder 3"/>
          <p:cNvSpPr>
            <a:spLocks noGrp="1"/>
          </p:cNvSpPr>
          <p:nvPr>
            <p:ph type="sldNum" sz="quarter" idx="5"/>
          </p:nvPr>
        </p:nvSpPr>
        <p:spPr/>
        <p:txBody>
          <a:bodyPr/>
          <a:lstStyle/>
          <a:p>
            <a:fld id="{2A0F039B-DE43-4A45-9242-94DF348D5129}" type="slidenum">
              <a:rPr lang="en-US" smtClean="0"/>
              <a:t>4</a:t>
            </a:fld>
            <a:endParaRPr lang="en-US"/>
          </a:p>
        </p:txBody>
      </p:sp>
    </p:spTree>
    <p:extLst>
      <p:ext uri="{BB962C8B-B14F-4D97-AF65-F5344CB8AC3E}">
        <p14:creationId xmlns:p14="http://schemas.microsoft.com/office/powerpoint/2010/main" val="2100359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beginning of the season the vines will start growing using the soil moisture replenished from winter rainfall. As part of a sustainable farm plan we want to apply the minimum amount of water to the vines at the correct time to produce the crop we need to cover expenses. Having enough spring rainfall is important to get the vines off to a good start. </a:t>
            </a:r>
          </a:p>
          <a:p>
            <a:endParaRPr lang="en-US" dirty="0"/>
          </a:p>
        </p:txBody>
      </p:sp>
      <p:sp>
        <p:nvSpPr>
          <p:cNvPr id="4" name="Slide Number Placeholder 3"/>
          <p:cNvSpPr>
            <a:spLocks noGrp="1"/>
          </p:cNvSpPr>
          <p:nvPr>
            <p:ph type="sldNum" sz="quarter" idx="5"/>
          </p:nvPr>
        </p:nvSpPr>
        <p:spPr/>
        <p:txBody>
          <a:bodyPr/>
          <a:lstStyle/>
          <a:p>
            <a:fld id="{2A0F039B-DE43-4A45-9242-94DF348D5129}" type="slidenum">
              <a:rPr lang="en-US" smtClean="0"/>
              <a:t>5</a:t>
            </a:fld>
            <a:endParaRPr lang="en-US"/>
          </a:p>
        </p:txBody>
      </p:sp>
    </p:spTree>
    <p:extLst>
      <p:ext uri="{BB962C8B-B14F-4D97-AF65-F5344CB8AC3E}">
        <p14:creationId xmlns:p14="http://schemas.microsoft.com/office/powerpoint/2010/main" val="3007333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of the many sensors that can be added to a weather station is a soil moisture probe. These are installed in the vineyard next to a vine and can measure the relative amount of water in the soil at 8-inch intervals down to 4 feet. </a:t>
            </a:r>
          </a:p>
        </p:txBody>
      </p:sp>
      <p:sp>
        <p:nvSpPr>
          <p:cNvPr id="4" name="Slide Number Placeholder 3"/>
          <p:cNvSpPr>
            <a:spLocks noGrp="1"/>
          </p:cNvSpPr>
          <p:nvPr>
            <p:ph type="sldNum" sz="quarter" idx="5"/>
          </p:nvPr>
        </p:nvSpPr>
        <p:spPr/>
        <p:txBody>
          <a:bodyPr/>
          <a:lstStyle/>
          <a:p>
            <a:fld id="{2A0F039B-DE43-4A45-9242-94DF348D5129}" type="slidenum">
              <a:rPr lang="en-US" smtClean="0"/>
              <a:t>6</a:t>
            </a:fld>
            <a:endParaRPr lang="en-US"/>
          </a:p>
        </p:txBody>
      </p:sp>
    </p:spTree>
    <p:extLst>
      <p:ext uri="{BB962C8B-B14F-4D97-AF65-F5344CB8AC3E}">
        <p14:creationId xmlns:p14="http://schemas.microsoft.com/office/powerpoint/2010/main" val="1669560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shows soil moisture during this past growing season, March through the 7th of October. The vertical green lines represent the first of each month. The top blue line is soil moisture at  8” deep, the black line at the bottom is 4’ deep. The smaller jumps in the springtime are rain events. The larger jumps later in the season are irrigations. </a:t>
            </a:r>
          </a:p>
        </p:txBody>
      </p:sp>
      <p:sp>
        <p:nvSpPr>
          <p:cNvPr id="4" name="Slide Number Placeholder 3"/>
          <p:cNvSpPr>
            <a:spLocks noGrp="1"/>
          </p:cNvSpPr>
          <p:nvPr>
            <p:ph type="sldNum" sz="quarter" idx="5"/>
          </p:nvPr>
        </p:nvSpPr>
        <p:spPr/>
        <p:txBody>
          <a:bodyPr/>
          <a:lstStyle/>
          <a:p>
            <a:fld id="{2A0F039B-DE43-4A45-9242-94DF348D5129}" type="slidenum">
              <a:rPr lang="en-US" smtClean="0"/>
              <a:t>7</a:t>
            </a:fld>
            <a:endParaRPr lang="en-US"/>
          </a:p>
        </p:txBody>
      </p:sp>
    </p:spTree>
    <p:extLst>
      <p:ext uri="{BB962C8B-B14F-4D97-AF65-F5344CB8AC3E}">
        <p14:creationId xmlns:p14="http://schemas.microsoft.com/office/powerpoint/2010/main" val="1874038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measuring shoot growth, we can determine if we have enough canopy to ripen the crop we left during pruning. If we reach the shoot length we need, there is no need to irrigate prior to this. Once the shoots have stopped growing and the active shoot tips dry up and fall off, irrigations may be necessary. </a:t>
            </a:r>
          </a:p>
        </p:txBody>
      </p:sp>
      <p:sp>
        <p:nvSpPr>
          <p:cNvPr id="4" name="Slide Number Placeholder 3"/>
          <p:cNvSpPr>
            <a:spLocks noGrp="1"/>
          </p:cNvSpPr>
          <p:nvPr>
            <p:ph type="sldNum" sz="quarter" idx="5"/>
          </p:nvPr>
        </p:nvSpPr>
        <p:spPr/>
        <p:txBody>
          <a:bodyPr/>
          <a:lstStyle/>
          <a:p>
            <a:fld id="{2A0F039B-DE43-4A45-9242-94DF348D5129}" type="slidenum">
              <a:rPr lang="en-US" smtClean="0"/>
              <a:t>8</a:t>
            </a:fld>
            <a:endParaRPr lang="en-US"/>
          </a:p>
        </p:txBody>
      </p:sp>
    </p:spTree>
    <p:extLst>
      <p:ext uri="{BB962C8B-B14F-4D97-AF65-F5344CB8AC3E}">
        <p14:creationId xmlns:p14="http://schemas.microsoft.com/office/powerpoint/2010/main" val="873054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determine when to irrigate we use a variety of tools. The sap flow monitor measures how fast the sap in the vine is moving from the root system up through the plant and out the leaves. The slower the flow of sap, the more water stress the vine is under. </a:t>
            </a:r>
          </a:p>
        </p:txBody>
      </p:sp>
      <p:sp>
        <p:nvSpPr>
          <p:cNvPr id="4" name="Slide Number Placeholder 3"/>
          <p:cNvSpPr>
            <a:spLocks noGrp="1"/>
          </p:cNvSpPr>
          <p:nvPr>
            <p:ph type="sldNum" sz="quarter" idx="5"/>
          </p:nvPr>
        </p:nvSpPr>
        <p:spPr/>
        <p:txBody>
          <a:bodyPr/>
          <a:lstStyle/>
          <a:p>
            <a:fld id="{2A0F039B-DE43-4A45-9242-94DF348D5129}" type="slidenum">
              <a:rPr lang="en-US" smtClean="0"/>
              <a:t>9</a:t>
            </a:fld>
            <a:endParaRPr lang="en-US"/>
          </a:p>
        </p:txBody>
      </p:sp>
    </p:spTree>
    <p:extLst>
      <p:ext uri="{BB962C8B-B14F-4D97-AF65-F5344CB8AC3E}">
        <p14:creationId xmlns:p14="http://schemas.microsoft.com/office/powerpoint/2010/main" val="357459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1E8A1-6DA8-4496-BCE8-03ED561CC4E5}"/>
              </a:ext>
            </a:extLst>
          </p:cNvPr>
          <p:cNvSpPr>
            <a:spLocks noGrp="1"/>
          </p:cNvSpPr>
          <p:nvPr>
            <p:ph type="ctrTitle"/>
          </p:nvPr>
        </p:nvSpPr>
        <p:spPr>
          <a:xfrm>
            <a:off x="838200" y="365760"/>
            <a:ext cx="10515600" cy="2890202"/>
          </a:xfrm>
        </p:spPr>
        <p:txBody>
          <a:bodyPr anchor="b">
            <a:normAutofit/>
          </a:bodyPr>
          <a:lstStyle>
            <a:lvl1pPr algn="l">
              <a:defRPr sz="6600"/>
            </a:lvl1pPr>
          </a:lstStyle>
          <a:p>
            <a:r>
              <a:rPr lang="en-US" dirty="0"/>
              <a:t>Click to edit Master title style</a:t>
            </a:r>
          </a:p>
        </p:txBody>
      </p:sp>
      <p:sp>
        <p:nvSpPr>
          <p:cNvPr id="3" name="Subtitle 2">
            <a:extLst>
              <a:ext uri="{FF2B5EF4-FFF2-40B4-BE49-F238E27FC236}">
                <a16:creationId xmlns:a16="http://schemas.microsoft.com/office/drawing/2014/main" id="{3EB24CCC-3D44-4BB5-AA35-A21607EF69A4}"/>
              </a:ext>
            </a:extLst>
          </p:cNvPr>
          <p:cNvSpPr>
            <a:spLocks noGrp="1"/>
          </p:cNvSpPr>
          <p:nvPr>
            <p:ph type="subTitle" idx="1"/>
          </p:nvPr>
        </p:nvSpPr>
        <p:spPr>
          <a:xfrm>
            <a:off x="838200" y="3506150"/>
            <a:ext cx="10515600" cy="2483488"/>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301F80F6-1855-44E9-BA95-5E00A06E786D}"/>
              </a:ext>
            </a:extLst>
          </p:cNvPr>
          <p:cNvSpPr>
            <a:spLocks noGrp="1"/>
          </p:cNvSpPr>
          <p:nvPr>
            <p:ph type="dt" sz="half" idx="10"/>
          </p:nvPr>
        </p:nvSpPr>
        <p:spPr/>
        <p:txBody>
          <a:bodyPr/>
          <a:lstStyle/>
          <a:p>
            <a:fld id="{FD2766A6-3C10-4AB8-86A1-BB1F0CDA7EFE}" type="datetimeFigureOut">
              <a:rPr lang="en-US" smtClean="0"/>
              <a:t>10/14/2022</a:t>
            </a:fld>
            <a:endParaRPr lang="en-US"/>
          </a:p>
        </p:txBody>
      </p:sp>
      <p:sp>
        <p:nvSpPr>
          <p:cNvPr id="5" name="Footer Placeholder 4">
            <a:extLst>
              <a:ext uri="{FF2B5EF4-FFF2-40B4-BE49-F238E27FC236}">
                <a16:creationId xmlns:a16="http://schemas.microsoft.com/office/drawing/2014/main" id="{873D7FFD-570A-4968-B943-AF87BB679D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CE6A8-0665-4714-B241-6AFBA8C6F807}"/>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186280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926EC-DC54-4882-9D58-F201EA25C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804E7C-4CBA-49AF-B24C-1A1FF51C21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D3C727-C0C7-4BBA-9CF5-6C1FAC76B10C}"/>
              </a:ext>
            </a:extLst>
          </p:cNvPr>
          <p:cNvSpPr>
            <a:spLocks noGrp="1"/>
          </p:cNvSpPr>
          <p:nvPr>
            <p:ph type="dt" sz="half" idx="10"/>
          </p:nvPr>
        </p:nvSpPr>
        <p:spPr/>
        <p:txBody>
          <a:bodyPr/>
          <a:lstStyle/>
          <a:p>
            <a:fld id="{FD2766A6-3C10-4AB8-86A1-BB1F0CDA7EFE}" type="datetimeFigureOut">
              <a:rPr lang="en-US" smtClean="0"/>
              <a:t>10/14/2022</a:t>
            </a:fld>
            <a:endParaRPr lang="en-US"/>
          </a:p>
        </p:txBody>
      </p:sp>
      <p:sp>
        <p:nvSpPr>
          <p:cNvPr id="5" name="Footer Placeholder 4">
            <a:extLst>
              <a:ext uri="{FF2B5EF4-FFF2-40B4-BE49-F238E27FC236}">
                <a16:creationId xmlns:a16="http://schemas.microsoft.com/office/drawing/2014/main" id="{34603986-C5B4-4956-AC6F-4F36186B83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45F941-E847-4C51-97D6-21066B26EB26}"/>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3103170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0338D2-D9EE-4B67-97C1-08ABD574530B}"/>
              </a:ext>
            </a:extLst>
          </p:cNvPr>
          <p:cNvSpPr>
            <a:spLocks noGrp="1"/>
          </p:cNvSpPr>
          <p:nvPr>
            <p:ph type="title" orient="vert"/>
          </p:nvPr>
        </p:nvSpPr>
        <p:spPr>
          <a:xfrm>
            <a:off x="7353848" y="365125"/>
            <a:ext cx="3999952" cy="581183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274B1422-6C1E-4422-80E8-34B0092FBF05}"/>
              </a:ext>
            </a:extLst>
          </p:cNvPr>
          <p:cNvSpPr>
            <a:spLocks noGrp="1"/>
          </p:cNvSpPr>
          <p:nvPr>
            <p:ph type="body" orient="vert" idx="1"/>
          </p:nvPr>
        </p:nvSpPr>
        <p:spPr>
          <a:xfrm>
            <a:off x="838200" y="365125"/>
            <a:ext cx="626546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3C8B53C-3084-4BC0-A80E-DB41C04C6258}"/>
              </a:ext>
            </a:extLst>
          </p:cNvPr>
          <p:cNvSpPr>
            <a:spLocks noGrp="1"/>
          </p:cNvSpPr>
          <p:nvPr>
            <p:ph type="dt" sz="half" idx="10"/>
          </p:nvPr>
        </p:nvSpPr>
        <p:spPr/>
        <p:txBody>
          <a:bodyPr/>
          <a:lstStyle/>
          <a:p>
            <a:fld id="{FD2766A6-3C10-4AB8-86A1-BB1F0CDA7EFE}" type="datetimeFigureOut">
              <a:rPr lang="en-US" smtClean="0"/>
              <a:t>10/14/2022</a:t>
            </a:fld>
            <a:endParaRPr lang="en-US"/>
          </a:p>
        </p:txBody>
      </p:sp>
      <p:sp>
        <p:nvSpPr>
          <p:cNvPr id="5" name="Footer Placeholder 4">
            <a:extLst>
              <a:ext uri="{FF2B5EF4-FFF2-40B4-BE49-F238E27FC236}">
                <a16:creationId xmlns:a16="http://schemas.microsoft.com/office/drawing/2014/main" id="{8276BFDE-DC70-4A6E-90B8-337FC47254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C3578F-39AE-4F6F-9614-32EF672E616D}"/>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3116427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2A8A8-ECDA-4018-ABB4-CC22892BE8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90AE7C-51AF-4F0E-B5A3-8C7E1026C27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5F28C09-A717-49AB-B60E-433BC469258F}"/>
              </a:ext>
            </a:extLst>
          </p:cNvPr>
          <p:cNvSpPr>
            <a:spLocks noGrp="1"/>
          </p:cNvSpPr>
          <p:nvPr>
            <p:ph type="dt" sz="half" idx="10"/>
          </p:nvPr>
        </p:nvSpPr>
        <p:spPr/>
        <p:txBody>
          <a:bodyPr/>
          <a:lstStyle/>
          <a:p>
            <a:fld id="{FD2766A6-3C10-4AB8-86A1-BB1F0CDA7EFE}" type="datetimeFigureOut">
              <a:rPr lang="en-US" smtClean="0"/>
              <a:t>10/14/2022</a:t>
            </a:fld>
            <a:endParaRPr lang="en-US"/>
          </a:p>
        </p:txBody>
      </p:sp>
      <p:sp>
        <p:nvSpPr>
          <p:cNvPr id="5" name="Footer Placeholder 4">
            <a:extLst>
              <a:ext uri="{FF2B5EF4-FFF2-40B4-BE49-F238E27FC236}">
                <a16:creationId xmlns:a16="http://schemas.microsoft.com/office/drawing/2014/main" id="{1D11A47A-6E5A-4754-8B43-9CE556160B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CA1EB-7AC7-4F86-90C0-AA980D887225}"/>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561422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95957-C46F-4F17-BC8C-6507E676E916}"/>
              </a:ext>
            </a:extLst>
          </p:cNvPr>
          <p:cNvSpPr>
            <a:spLocks noGrp="1"/>
          </p:cNvSpPr>
          <p:nvPr>
            <p:ph type="title"/>
          </p:nvPr>
        </p:nvSpPr>
        <p:spPr>
          <a:xfrm>
            <a:off x="831850" y="365760"/>
            <a:ext cx="10515600" cy="3827868"/>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98D9661B-6633-4C8B-8B9C-E514DF851D3E}"/>
              </a:ext>
            </a:extLst>
          </p:cNvPr>
          <p:cNvSpPr>
            <a:spLocks noGrp="1"/>
          </p:cNvSpPr>
          <p:nvPr>
            <p:ph type="body" idx="1"/>
          </p:nvPr>
        </p:nvSpPr>
        <p:spPr>
          <a:xfrm>
            <a:off x="831850" y="4443817"/>
            <a:ext cx="10515600" cy="1645834"/>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B6274BF-C1CD-4709-B0A0-E9407DBEA73C}"/>
              </a:ext>
            </a:extLst>
          </p:cNvPr>
          <p:cNvSpPr>
            <a:spLocks noGrp="1"/>
          </p:cNvSpPr>
          <p:nvPr>
            <p:ph type="dt" sz="half" idx="10"/>
          </p:nvPr>
        </p:nvSpPr>
        <p:spPr/>
        <p:txBody>
          <a:bodyPr/>
          <a:lstStyle/>
          <a:p>
            <a:fld id="{FD2766A6-3C10-4AB8-86A1-BB1F0CDA7EFE}" type="datetimeFigureOut">
              <a:rPr lang="en-US" smtClean="0"/>
              <a:t>10/14/2022</a:t>
            </a:fld>
            <a:endParaRPr lang="en-US"/>
          </a:p>
        </p:txBody>
      </p:sp>
      <p:sp>
        <p:nvSpPr>
          <p:cNvPr id="5" name="Footer Placeholder 4">
            <a:extLst>
              <a:ext uri="{FF2B5EF4-FFF2-40B4-BE49-F238E27FC236}">
                <a16:creationId xmlns:a16="http://schemas.microsoft.com/office/drawing/2014/main" id="{CC9ADB94-0A5B-4B56-B0B1-1FF5580A47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CA668A-35AE-4CDF-AC4C-2BEEA9EE80F8}"/>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98950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7F1FD-0E96-4963-9F09-92861572BB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79E5F0-B650-4AFF-B90E-23B378684D66}"/>
              </a:ext>
            </a:extLst>
          </p:cNvPr>
          <p:cNvSpPr>
            <a:spLocks noGrp="1"/>
          </p:cNvSpPr>
          <p:nvPr>
            <p:ph sz="half" idx="1"/>
          </p:nvPr>
        </p:nvSpPr>
        <p:spPr>
          <a:xfrm>
            <a:off x="838200" y="1940876"/>
            <a:ext cx="5181600" cy="42360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2D1747B-302D-476E-8F4F-E4B114C6624E}"/>
              </a:ext>
            </a:extLst>
          </p:cNvPr>
          <p:cNvSpPr>
            <a:spLocks noGrp="1"/>
          </p:cNvSpPr>
          <p:nvPr>
            <p:ph sz="half" idx="2"/>
          </p:nvPr>
        </p:nvSpPr>
        <p:spPr>
          <a:xfrm>
            <a:off x="6172200" y="1940876"/>
            <a:ext cx="5181600" cy="42360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40577D-22F7-4958-BB3D-6C9265EA1964}"/>
              </a:ext>
            </a:extLst>
          </p:cNvPr>
          <p:cNvSpPr>
            <a:spLocks noGrp="1"/>
          </p:cNvSpPr>
          <p:nvPr>
            <p:ph type="dt" sz="half" idx="10"/>
          </p:nvPr>
        </p:nvSpPr>
        <p:spPr/>
        <p:txBody>
          <a:bodyPr/>
          <a:lstStyle/>
          <a:p>
            <a:fld id="{FD2766A6-3C10-4AB8-86A1-BB1F0CDA7EFE}" type="datetimeFigureOut">
              <a:rPr lang="en-US" smtClean="0"/>
              <a:t>10/14/2022</a:t>
            </a:fld>
            <a:endParaRPr lang="en-US"/>
          </a:p>
        </p:txBody>
      </p:sp>
      <p:sp>
        <p:nvSpPr>
          <p:cNvPr id="6" name="Footer Placeholder 5">
            <a:extLst>
              <a:ext uri="{FF2B5EF4-FFF2-40B4-BE49-F238E27FC236}">
                <a16:creationId xmlns:a16="http://schemas.microsoft.com/office/drawing/2014/main" id="{71EC5B46-A8FB-4683-9618-3F6E073839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7887BD-93E9-4181-9D7F-940C3E1730FF}"/>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2921203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63D79-FA27-4567-9032-AF722733E1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77C1BF-703F-4992-BB0C-EB1E579C7410}"/>
              </a:ext>
            </a:extLst>
          </p:cNvPr>
          <p:cNvSpPr>
            <a:spLocks noGrp="1"/>
          </p:cNvSpPr>
          <p:nvPr>
            <p:ph type="body" idx="1"/>
          </p:nvPr>
        </p:nvSpPr>
        <p:spPr>
          <a:xfrm>
            <a:off x="839788" y="1951823"/>
            <a:ext cx="5157787" cy="823912"/>
          </a:xfrm>
        </p:spPr>
        <p:txBody>
          <a:bodyPr anchor="b"/>
          <a:lstStyle>
            <a:lvl1pPr marL="0" indent="0">
              <a:buNone/>
              <a:defRPr lang="en-US" sz="2400" b="0" i="1" kern="120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2B2FCE1-6DC0-43B5-8016-89FD4AF5ABD2}"/>
              </a:ext>
            </a:extLst>
          </p:cNvPr>
          <p:cNvSpPr>
            <a:spLocks noGrp="1"/>
          </p:cNvSpPr>
          <p:nvPr>
            <p:ph sz="half" idx="2"/>
          </p:nvPr>
        </p:nvSpPr>
        <p:spPr>
          <a:xfrm>
            <a:off x="839788" y="2954741"/>
            <a:ext cx="5157787" cy="32349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62FED7A-67D0-43CC-889A-25F8849647F1}"/>
              </a:ext>
            </a:extLst>
          </p:cNvPr>
          <p:cNvSpPr>
            <a:spLocks noGrp="1"/>
          </p:cNvSpPr>
          <p:nvPr>
            <p:ph type="body" sz="quarter" idx="3"/>
          </p:nvPr>
        </p:nvSpPr>
        <p:spPr>
          <a:xfrm>
            <a:off x="6172200" y="1951823"/>
            <a:ext cx="5183188" cy="823912"/>
          </a:xfrm>
        </p:spPr>
        <p:txBody>
          <a:bodyPr anchor="b"/>
          <a:lstStyle>
            <a:lvl1pPr marL="0" indent="0">
              <a:buNone/>
              <a:defRPr lang="en-US" sz="2400" b="0" i="1" kern="120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731C176-48F2-44EC-B3A2-A144403D57FB}"/>
              </a:ext>
            </a:extLst>
          </p:cNvPr>
          <p:cNvSpPr>
            <a:spLocks noGrp="1"/>
          </p:cNvSpPr>
          <p:nvPr>
            <p:ph sz="quarter" idx="4"/>
          </p:nvPr>
        </p:nvSpPr>
        <p:spPr>
          <a:xfrm>
            <a:off x="6172200" y="2954741"/>
            <a:ext cx="5183188" cy="32349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9187B8-AC48-4FE7-8658-8A31E37311F6}"/>
              </a:ext>
            </a:extLst>
          </p:cNvPr>
          <p:cNvSpPr>
            <a:spLocks noGrp="1"/>
          </p:cNvSpPr>
          <p:nvPr>
            <p:ph type="dt" sz="half" idx="10"/>
          </p:nvPr>
        </p:nvSpPr>
        <p:spPr/>
        <p:txBody>
          <a:bodyPr/>
          <a:lstStyle/>
          <a:p>
            <a:fld id="{FD2766A6-3C10-4AB8-86A1-BB1F0CDA7EFE}" type="datetimeFigureOut">
              <a:rPr lang="en-US" smtClean="0"/>
              <a:t>10/14/2022</a:t>
            </a:fld>
            <a:endParaRPr lang="en-US"/>
          </a:p>
        </p:txBody>
      </p:sp>
      <p:sp>
        <p:nvSpPr>
          <p:cNvPr id="8" name="Footer Placeholder 7">
            <a:extLst>
              <a:ext uri="{FF2B5EF4-FFF2-40B4-BE49-F238E27FC236}">
                <a16:creationId xmlns:a16="http://schemas.microsoft.com/office/drawing/2014/main" id="{7CCAB465-E22E-45DC-89C9-406121BCED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F9D1CF-F964-4405-8677-5F9E2A028785}"/>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2948172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A3453-DD0F-41C0-8F4A-5DC343F5EB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4E6313-506F-4456-B3D9-D9655538F9FB}"/>
              </a:ext>
            </a:extLst>
          </p:cNvPr>
          <p:cNvSpPr>
            <a:spLocks noGrp="1"/>
          </p:cNvSpPr>
          <p:nvPr>
            <p:ph type="dt" sz="half" idx="10"/>
          </p:nvPr>
        </p:nvSpPr>
        <p:spPr/>
        <p:txBody>
          <a:bodyPr/>
          <a:lstStyle/>
          <a:p>
            <a:fld id="{FD2766A6-3C10-4AB8-86A1-BB1F0CDA7EFE}" type="datetimeFigureOut">
              <a:rPr lang="en-US" smtClean="0"/>
              <a:t>10/14/2022</a:t>
            </a:fld>
            <a:endParaRPr lang="en-US"/>
          </a:p>
        </p:txBody>
      </p:sp>
      <p:sp>
        <p:nvSpPr>
          <p:cNvPr id="4" name="Footer Placeholder 3">
            <a:extLst>
              <a:ext uri="{FF2B5EF4-FFF2-40B4-BE49-F238E27FC236}">
                <a16:creationId xmlns:a16="http://schemas.microsoft.com/office/drawing/2014/main" id="{E8F26068-7707-41EC-93EF-A24CAF8FFD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9C8A3C-8C01-4039-B47B-57D8497587A5}"/>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2403746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892633-8C77-419D-B24D-2B3D44DBA556}"/>
              </a:ext>
            </a:extLst>
          </p:cNvPr>
          <p:cNvSpPr>
            <a:spLocks noGrp="1"/>
          </p:cNvSpPr>
          <p:nvPr>
            <p:ph type="dt" sz="half" idx="10"/>
          </p:nvPr>
        </p:nvSpPr>
        <p:spPr/>
        <p:txBody>
          <a:bodyPr/>
          <a:lstStyle/>
          <a:p>
            <a:fld id="{FD2766A6-3C10-4AB8-86A1-BB1F0CDA7EFE}" type="datetimeFigureOut">
              <a:rPr lang="en-US" smtClean="0"/>
              <a:t>10/14/2022</a:t>
            </a:fld>
            <a:endParaRPr lang="en-US"/>
          </a:p>
        </p:txBody>
      </p:sp>
      <p:sp>
        <p:nvSpPr>
          <p:cNvPr id="3" name="Footer Placeholder 2">
            <a:extLst>
              <a:ext uri="{FF2B5EF4-FFF2-40B4-BE49-F238E27FC236}">
                <a16:creationId xmlns:a16="http://schemas.microsoft.com/office/drawing/2014/main" id="{FD149D59-0A88-4A14-A740-4CCD9B5264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3DEF9-802F-444E-92D2-397862EEAB07}"/>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2127827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23C20-3881-4F15-94F7-9D7B9F9E357A}"/>
              </a:ext>
            </a:extLst>
          </p:cNvPr>
          <p:cNvSpPr>
            <a:spLocks noGrp="1"/>
          </p:cNvSpPr>
          <p:nvPr>
            <p:ph type="title"/>
          </p:nvPr>
        </p:nvSpPr>
        <p:spPr>
          <a:xfrm>
            <a:off x="839788" y="457200"/>
            <a:ext cx="4343400" cy="2971800"/>
          </a:xfrm>
        </p:spPr>
        <p:txBody>
          <a:bodyPr anchor="b">
            <a:noAutofit/>
          </a:bodyPr>
          <a:lstStyle>
            <a:lvl1pPr algn="l" defTabSz="914400" rtl="0" eaLnBrk="1" latinLnBrk="0" hangingPunct="1">
              <a:lnSpc>
                <a:spcPct val="100000"/>
              </a:lnSpc>
              <a:spcBef>
                <a:spcPct val="0"/>
              </a:spcBef>
              <a:buNone/>
              <a:defRPr lang="en-US" sz="5400" kern="1200" dirty="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a:lstStyle>
          <a:p>
            <a:r>
              <a:rPr lang="en-US" dirty="0"/>
              <a:t>Click to edit Master title style</a:t>
            </a:r>
          </a:p>
        </p:txBody>
      </p:sp>
      <p:sp>
        <p:nvSpPr>
          <p:cNvPr id="3" name="Content Placeholder 2">
            <a:extLst>
              <a:ext uri="{FF2B5EF4-FFF2-40B4-BE49-F238E27FC236}">
                <a16:creationId xmlns:a16="http://schemas.microsoft.com/office/drawing/2014/main" id="{B268F40F-6C2A-48EC-8F16-DA179A1DA375}"/>
              </a:ext>
            </a:extLst>
          </p:cNvPr>
          <p:cNvSpPr>
            <a:spLocks noGrp="1"/>
          </p:cNvSpPr>
          <p:nvPr>
            <p:ph idx="1"/>
          </p:nvPr>
        </p:nvSpPr>
        <p:spPr>
          <a:xfrm>
            <a:off x="5554638" y="457201"/>
            <a:ext cx="5800749" cy="540385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6736B7E-D33D-48C7-97AC-5C0D9874FE53}"/>
              </a:ext>
            </a:extLst>
          </p:cNvPr>
          <p:cNvSpPr>
            <a:spLocks noGrp="1"/>
          </p:cNvSpPr>
          <p:nvPr>
            <p:ph type="body" sz="half" idx="2"/>
          </p:nvPr>
        </p:nvSpPr>
        <p:spPr>
          <a:xfrm>
            <a:off x="839788" y="3657600"/>
            <a:ext cx="4343400" cy="2211387"/>
          </a:xfrm>
        </p:spPr>
        <p:txBody>
          <a:bodyPr>
            <a:normAutofit/>
          </a:bodyPr>
          <a:lstStyle>
            <a:lvl1pPr marL="0" indent="0">
              <a:buNone/>
              <a:defRPr lang="en-US" sz="2400" i="1"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10000"/>
              </a:lnSpc>
              <a:spcBef>
                <a:spcPts val="1000"/>
              </a:spcBef>
              <a:buFont typeface="Arial" panose="020B0604020202020204" pitchFamily="34" charset="0"/>
              <a:buNone/>
            </a:pPr>
            <a:r>
              <a:rPr lang="en-US" dirty="0"/>
              <a:t>Click to edit Master text styles</a:t>
            </a:r>
          </a:p>
        </p:txBody>
      </p:sp>
      <p:sp>
        <p:nvSpPr>
          <p:cNvPr id="5" name="Date Placeholder 4">
            <a:extLst>
              <a:ext uri="{FF2B5EF4-FFF2-40B4-BE49-F238E27FC236}">
                <a16:creationId xmlns:a16="http://schemas.microsoft.com/office/drawing/2014/main" id="{E9149BC5-FF58-463A-B4FA-F0F912F1234F}"/>
              </a:ext>
            </a:extLst>
          </p:cNvPr>
          <p:cNvSpPr>
            <a:spLocks noGrp="1"/>
          </p:cNvSpPr>
          <p:nvPr>
            <p:ph type="dt" sz="half" idx="10"/>
          </p:nvPr>
        </p:nvSpPr>
        <p:spPr/>
        <p:txBody>
          <a:bodyPr/>
          <a:lstStyle/>
          <a:p>
            <a:fld id="{FD2766A6-3C10-4AB8-86A1-BB1F0CDA7EFE}" type="datetimeFigureOut">
              <a:rPr lang="en-US" smtClean="0"/>
              <a:t>10/14/2022</a:t>
            </a:fld>
            <a:endParaRPr lang="en-US"/>
          </a:p>
        </p:txBody>
      </p:sp>
      <p:sp>
        <p:nvSpPr>
          <p:cNvPr id="6" name="Footer Placeholder 5">
            <a:extLst>
              <a:ext uri="{FF2B5EF4-FFF2-40B4-BE49-F238E27FC236}">
                <a16:creationId xmlns:a16="http://schemas.microsoft.com/office/drawing/2014/main" id="{947072D7-4A2A-407F-A084-6AE8DD0016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D4C41C-C368-475C-BDC1-DC5B29C78005}"/>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2220642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F67B0-865B-44ED-9DFE-36C73B0C8B43}"/>
              </a:ext>
            </a:extLst>
          </p:cNvPr>
          <p:cNvSpPr>
            <a:spLocks noGrp="1"/>
          </p:cNvSpPr>
          <p:nvPr>
            <p:ph type="title"/>
          </p:nvPr>
        </p:nvSpPr>
        <p:spPr>
          <a:xfrm>
            <a:off x="839788" y="457200"/>
            <a:ext cx="4343400" cy="2971800"/>
          </a:xfrm>
        </p:spPr>
        <p:txBody>
          <a:bodyPr anchor="b">
            <a:noAutofit/>
          </a:bodyPr>
          <a:lstStyle>
            <a:lvl1pPr algn="l" defTabSz="914400" rtl="0" eaLnBrk="1" latinLnBrk="0" hangingPunct="1">
              <a:lnSpc>
                <a:spcPct val="100000"/>
              </a:lnSpc>
              <a:spcBef>
                <a:spcPct val="0"/>
              </a:spcBef>
              <a:buNone/>
              <a:defRPr lang="en-US" sz="5400" kern="1200" dirty="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a:lstStyle>
          <a:p>
            <a:r>
              <a:rPr lang="en-US" dirty="0"/>
              <a:t>Click to edit Master title style</a:t>
            </a:r>
          </a:p>
        </p:txBody>
      </p:sp>
      <p:sp>
        <p:nvSpPr>
          <p:cNvPr id="3" name="Picture Placeholder 2">
            <a:extLst>
              <a:ext uri="{FF2B5EF4-FFF2-40B4-BE49-F238E27FC236}">
                <a16:creationId xmlns:a16="http://schemas.microsoft.com/office/drawing/2014/main" id="{B73C5CF7-138A-437C-9E0A-FF4179970319}"/>
              </a:ext>
            </a:extLst>
          </p:cNvPr>
          <p:cNvSpPr>
            <a:spLocks noGrp="1"/>
          </p:cNvSpPr>
          <p:nvPr>
            <p:ph type="pic" idx="1"/>
          </p:nvPr>
        </p:nvSpPr>
        <p:spPr>
          <a:xfrm>
            <a:off x="5561462" y="457201"/>
            <a:ext cx="5793925"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117822-7770-4117-96A2-8D2FF0A01044}"/>
              </a:ext>
            </a:extLst>
          </p:cNvPr>
          <p:cNvSpPr>
            <a:spLocks noGrp="1"/>
          </p:cNvSpPr>
          <p:nvPr>
            <p:ph type="body" sz="half" idx="2"/>
          </p:nvPr>
        </p:nvSpPr>
        <p:spPr>
          <a:xfrm>
            <a:off x="839788" y="3664424"/>
            <a:ext cx="4343400" cy="2204564"/>
          </a:xfrm>
        </p:spPr>
        <p:txBody>
          <a:bodyPr>
            <a:normAutofit/>
          </a:bodyPr>
          <a:lstStyle>
            <a:lvl1pPr marL="0" indent="0">
              <a:buNone/>
              <a:defRPr lang="en-US" sz="2400" i="1"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10000"/>
              </a:lnSpc>
              <a:spcBef>
                <a:spcPts val="1000"/>
              </a:spcBef>
              <a:buFont typeface="Arial" panose="020B0604020202020204" pitchFamily="34" charset="0"/>
              <a:buNone/>
            </a:pPr>
            <a:r>
              <a:rPr lang="en-US" dirty="0"/>
              <a:t>Click to edit Master text styles</a:t>
            </a:r>
          </a:p>
        </p:txBody>
      </p:sp>
      <p:sp>
        <p:nvSpPr>
          <p:cNvPr id="5" name="Date Placeholder 4">
            <a:extLst>
              <a:ext uri="{FF2B5EF4-FFF2-40B4-BE49-F238E27FC236}">
                <a16:creationId xmlns:a16="http://schemas.microsoft.com/office/drawing/2014/main" id="{11295030-39C7-4814-A766-1A3E094EBA15}"/>
              </a:ext>
            </a:extLst>
          </p:cNvPr>
          <p:cNvSpPr>
            <a:spLocks noGrp="1"/>
          </p:cNvSpPr>
          <p:nvPr>
            <p:ph type="dt" sz="half" idx="10"/>
          </p:nvPr>
        </p:nvSpPr>
        <p:spPr/>
        <p:txBody>
          <a:bodyPr/>
          <a:lstStyle/>
          <a:p>
            <a:fld id="{FD2766A6-3C10-4AB8-86A1-BB1F0CDA7EFE}" type="datetimeFigureOut">
              <a:rPr lang="en-US" smtClean="0"/>
              <a:t>10/14/2022</a:t>
            </a:fld>
            <a:endParaRPr lang="en-US"/>
          </a:p>
        </p:txBody>
      </p:sp>
      <p:sp>
        <p:nvSpPr>
          <p:cNvPr id="6" name="Footer Placeholder 5">
            <a:extLst>
              <a:ext uri="{FF2B5EF4-FFF2-40B4-BE49-F238E27FC236}">
                <a16:creationId xmlns:a16="http://schemas.microsoft.com/office/drawing/2014/main" id="{B91F02CD-DC87-47B6-96C4-F6470B1D8F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CFF531-02C2-4C1D-A692-7040378066C7}"/>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2626330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6818BD-D734-48A1-8CC0-609D11E5560E}"/>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AF9D215A-D2A1-4903-A905-F8B06EF41B4F}"/>
              </a:ext>
            </a:extLst>
          </p:cNvPr>
          <p:cNvSpPr>
            <a:spLocks noGrp="1"/>
          </p:cNvSpPr>
          <p:nvPr>
            <p:ph type="body" idx="1"/>
          </p:nvPr>
        </p:nvSpPr>
        <p:spPr>
          <a:xfrm>
            <a:off x="838200" y="1940875"/>
            <a:ext cx="10515600" cy="423608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942B88A-7A1D-4AA1-8536-28DC13DBA5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D2766A6-3C10-4AB8-86A1-BB1F0CDA7EFE}" type="datetimeFigureOut">
              <a:rPr lang="en-US" smtClean="0"/>
              <a:pPr/>
              <a:t>10/14/2022</a:t>
            </a:fld>
            <a:endParaRPr lang="en-US" dirty="0"/>
          </a:p>
        </p:txBody>
      </p:sp>
      <p:sp>
        <p:nvSpPr>
          <p:cNvPr id="5" name="Footer Placeholder 4">
            <a:extLst>
              <a:ext uri="{FF2B5EF4-FFF2-40B4-BE49-F238E27FC236}">
                <a16:creationId xmlns:a16="http://schemas.microsoft.com/office/drawing/2014/main" id="{B37FE925-0C4B-4BAE-9799-3A9D46D920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ADAD54-E5C5-4D48-8592-BB22F0A851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3060201-1C40-4B39-813D-5CD9493BAEED}" type="slidenum">
              <a:rPr lang="en-US" smtClean="0"/>
              <a:pPr/>
              <a:t>‹#›</a:t>
            </a:fld>
            <a:endParaRPr lang="en-US"/>
          </a:p>
        </p:txBody>
      </p:sp>
    </p:spTree>
    <p:extLst>
      <p:ext uri="{BB962C8B-B14F-4D97-AF65-F5344CB8AC3E}">
        <p14:creationId xmlns:p14="http://schemas.microsoft.com/office/powerpoint/2010/main" val="345948879"/>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66" r:id="rId6"/>
    <p:sldLayoutId id="2147483762" r:id="rId7"/>
    <p:sldLayoutId id="2147483763" r:id="rId8"/>
    <p:sldLayoutId id="2147483764" r:id="rId9"/>
    <p:sldLayoutId id="2147483765" r:id="rId10"/>
    <p:sldLayoutId id="2147483767" r:id="rId11"/>
  </p:sldLayoutIdLst>
  <p:txStyles>
    <p:titleStyle>
      <a:lvl1pPr algn="l" defTabSz="914400" rtl="0" eaLnBrk="1" latinLnBrk="0" hangingPunct="1">
        <a:lnSpc>
          <a:spcPct val="100000"/>
        </a:lnSpc>
        <a:spcBef>
          <a:spcPct val="0"/>
        </a:spcBef>
        <a:buNone/>
        <a:defRPr lang="en-US" sz="5400" kern="1200" smtClean="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p:titleStyle>
    <p:bodyStyle>
      <a:lvl1pPr marL="228600" indent="-228600" algn="l" defTabSz="914400" rtl="0" eaLnBrk="1" latinLnBrk="0" hangingPunct="1">
        <a:lnSpc>
          <a:spcPct val="110000"/>
        </a:lnSpc>
        <a:spcBef>
          <a:spcPts val="1000"/>
        </a:spcBef>
        <a:buClr>
          <a:schemeClr val="tx2"/>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21BC9-4C87-0E5C-3BD1-BD2E28E7AA97}"/>
              </a:ext>
            </a:extLst>
          </p:cNvPr>
          <p:cNvSpPr>
            <a:spLocks noGrp="1"/>
          </p:cNvSpPr>
          <p:nvPr>
            <p:ph type="ctrTitle"/>
          </p:nvPr>
        </p:nvSpPr>
        <p:spPr>
          <a:xfrm>
            <a:off x="838200" y="314389"/>
            <a:ext cx="10515600" cy="1594925"/>
          </a:xfrm>
        </p:spPr>
        <p:txBody>
          <a:bodyPr/>
          <a:lstStyle/>
          <a:p>
            <a:r>
              <a:rPr lang="en-US" dirty="0"/>
              <a:t>Drought Town Hall</a:t>
            </a:r>
          </a:p>
        </p:txBody>
      </p:sp>
      <p:sp>
        <p:nvSpPr>
          <p:cNvPr id="3" name="Subtitle 2">
            <a:extLst>
              <a:ext uri="{FF2B5EF4-FFF2-40B4-BE49-F238E27FC236}">
                <a16:creationId xmlns:a16="http://schemas.microsoft.com/office/drawing/2014/main" id="{15E1929E-4A6A-4EDF-3517-92A7C56E5E83}"/>
              </a:ext>
            </a:extLst>
          </p:cNvPr>
          <p:cNvSpPr>
            <a:spLocks noGrp="1"/>
          </p:cNvSpPr>
          <p:nvPr>
            <p:ph type="subTitle" idx="1"/>
          </p:nvPr>
        </p:nvSpPr>
        <p:spPr>
          <a:xfrm>
            <a:off x="908538" y="2187256"/>
            <a:ext cx="10515600" cy="2483488"/>
          </a:xfrm>
        </p:spPr>
        <p:txBody>
          <a:bodyPr/>
          <a:lstStyle/>
          <a:p>
            <a:r>
              <a:rPr lang="en-US" dirty="0"/>
              <a:t>Vineyard and Winery Water Conservation </a:t>
            </a:r>
          </a:p>
          <a:p>
            <a:r>
              <a:rPr lang="en-US" dirty="0"/>
              <a:t>Brad Petersen</a:t>
            </a:r>
          </a:p>
          <a:p>
            <a:r>
              <a:rPr lang="en-US" dirty="0"/>
              <a:t>Vineyard Manager – Silver Oak Cellars/Twomey Cellars</a:t>
            </a:r>
          </a:p>
        </p:txBody>
      </p:sp>
      <p:pic>
        <p:nvPicPr>
          <p:cNvPr id="5" name="Picture 4">
            <a:extLst>
              <a:ext uri="{FF2B5EF4-FFF2-40B4-BE49-F238E27FC236}">
                <a16:creationId xmlns:a16="http://schemas.microsoft.com/office/drawing/2014/main" id="{C2C4063B-91A3-7C90-AD8E-BF21DBEE3D5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861" y="4397144"/>
            <a:ext cx="3465576" cy="1609344"/>
          </a:xfrm>
          <a:prstGeom prst="rect">
            <a:avLst/>
          </a:prstGeom>
        </p:spPr>
      </p:pic>
      <p:pic>
        <p:nvPicPr>
          <p:cNvPr id="1026" name="Picture 2" descr="LEED Certified –Platinum Facility - Cristina Foods, Inc. Cristina Foods,  Inc.">
            <a:extLst>
              <a:ext uri="{FF2B5EF4-FFF2-40B4-BE49-F238E27FC236}">
                <a16:creationId xmlns:a16="http://schemas.microsoft.com/office/drawing/2014/main" id="{2C467AA2-7473-1E31-7121-2B02BC02B0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875" y="4139778"/>
            <a:ext cx="2152650" cy="21240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0A518C3-ACC6-E750-2635-C47695D0F27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645963" y="3787352"/>
            <a:ext cx="2857500" cy="2828925"/>
          </a:xfrm>
          <a:prstGeom prst="rect">
            <a:avLst/>
          </a:prstGeom>
        </p:spPr>
      </p:pic>
    </p:spTree>
    <p:extLst>
      <p:ext uri="{BB962C8B-B14F-4D97-AF65-F5344CB8AC3E}">
        <p14:creationId xmlns:p14="http://schemas.microsoft.com/office/powerpoint/2010/main" val="3566341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AD032-3A3B-500D-EB97-8E9FC7A7379A}"/>
              </a:ext>
            </a:extLst>
          </p:cNvPr>
          <p:cNvSpPr>
            <a:spLocks noGrp="1"/>
          </p:cNvSpPr>
          <p:nvPr>
            <p:ph type="title"/>
          </p:nvPr>
        </p:nvSpPr>
        <p:spPr/>
        <p:txBody>
          <a:bodyPr/>
          <a:lstStyle/>
          <a:p>
            <a:r>
              <a:rPr lang="en-US" dirty="0"/>
              <a:t>Water conservation-winery</a:t>
            </a:r>
          </a:p>
        </p:txBody>
      </p:sp>
      <p:sp>
        <p:nvSpPr>
          <p:cNvPr id="3" name="Content Placeholder 2">
            <a:extLst>
              <a:ext uri="{FF2B5EF4-FFF2-40B4-BE49-F238E27FC236}">
                <a16:creationId xmlns:a16="http://schemas.microsoft.com/office/drawing/2014/main" id="{59A879C5-1770-15DA-B2F1-21327BFBCE44}"/>
              </a:ext>
            </a:extLst>
          </p:cNvPr>
          <p:cNvSpPr>
            <a:spLocks noGrp="1"/>
          </p:cNvSpPr>
          <p:nvPr>
            <p:ph idx="1"/>
          </p:nvPr>
        </p:nvSpPr>
        <p:spPr/>
        <p:txBody>
          <a:bodyPr/>
          <a:lstStyle/>
          <a:p>
            <a:r>
              <a:rPr lang="en-US" dirty="0"/>
              <a:t>Recycle all water used in production.</a:t>
            </a:r>
          </a:p>
          <a:p>
            <a:pPr lvl="1"/>
            <a:r>
              <a:rPr lang="en-US" dirty="0"/>
              <a:t>All water used in winery is sent to a MBR for treatment.</a:t>
            </a:r>
          </a:p>
          <a:p>
            <a:r>
              <a:rPr lang="en-US" dirty="0"/>
              <a:t>Use recycled water where possible</a:t>
            </a:r>
          </a:p>
          <a:p>
            <a:pPr lvl="1"/>
            <a:r>
              <a:rPr lang="en-US" dirty="0"/>
              <a:t>Initial washdown of dirty tanks, equipment, floors, etc. </a:t>
            </a:r>
          </a:p>
          <a:p>
            <a:pPr marL="685800" marR="0" lvl="1" indent="-228600" algn="l" defTabSz="914400" rtl="0" eaLnBrk="1" fontAlgn="auto" latinLnBrk="0" hangingPunct="1">
              <a:lnSpc>
                <a:spcPct val="110000"/>
              </a:lnSpc>
              <a:spcBef>
                <a:spcPts val="500"/>
              </a:spcBef>
              <a:spcAft>
                <a:spcPts val="0"/>
              </a:spcAft>
              <a:buClr>
                <a:srgbClr val="203040"/>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venir Next LT Pro"/>
                <a:ea typeface="Times New Roman" panose="02020603050405020304" pitchFamily="18" charset="0"/>
                <a:cs typeface="Calibri" panose="020F0502020204030204" pitchFamily="34" charset="0"/>
              </a:rPr>
              <a:t>Using a combination of recycled water and low water use fixtures, we have reduced our potable water use by 73.96% in the winery offices and 96.67% in the tasting room</a:t>
            </a:r>
            <a:r>
              <a:rPr kumimoji="0" lang="en-US" sz="1800" b="0" i="0" u="none" strike="noStrike" kern="1200" cap="none" spc="0" normalizeH="0" baseline="0" noProof="0" dirty="0">
                <a:ln>
                  <a:noFill/>
                </a:ln>
                <a:solidFill>
                  <a:prstClr val="black"/>
                </a:solidFill>
                <a:effectLst/>
                <a:uLnTx/>
                <a:uFillTx/>
                <a:latin typeface="Avenir Next LT Pro"/>
                <a:ea typeface="+mn-ea"/>
                <a:cs typeface="+mn-cs"/>
              </a:rPr>
              <a:t>.</a:t>
            </a:r>
          </a:p>
          <a:p>
            <a:pPr lvl="1"/>
            <a:r>
              <a:rPr lang="en-US" dirty="0"/>
              <a:t>Irrigation of vineyard when discharge of excess water is necessary</a:t>
            </a:r>
          </a:p>
          <a:p>
            <a:r>
              <a:rPr lang="en-US" dirty="0"/>
              <a:t>Drought tolerant landscaping</a:t>
            </a:r>
          </a:p>
          <a:p>
            <a:pPr lvl="1"/>
            <a:r>
              <a:rPr lang="en-US" sz="1800" dirty="0">
                <a:effectLst/>
                <a:ea typeface="Times New Roman" panose="02020603050405020304" pitchFamily="18" charset="0"/>
                <a:cs typeface="Calibri" panose="020F0502020204030204" pitchFamily="34" charset="0"/>
              </a:rPr>
              <a:t>All landscaping is native or adapted plants and is irrigated with recycled water.</a:t>
            </a:r>
            <a:endParaRPr lang="en-US" dirty="0"/>
          </a:p>
          <a:p>
            <a:pPr lvl="1"/>
            <a:endParaRPr lang="en-US" dirty="0"/>
          </a:p>
          <a:p>
            <a:pPr marL="457200" lvl="1" indent="0">
              <a:buNone/>
            </a:pPr>
            <a:endParaRPr lang="en-US" dirty="0"/>
          </a:p>
        </p:txBody>
      </p:sp>
    </p:spTree>
    <p:extLst>
      <p:ext uri="{BB962C8B-B14F-4D97-AF65-F5344CB8AC3E}">
        <p14:creationId xmlns:p14="http://schemas.microsoft.com/office/powerpoint/2010/main" val="2208511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AD032-3A3B-500D-EB97-8E9FC7A7379A}"/>
              </a:ext>
            </a:extLst>
          </p:cNvPr>
          <p:cNvSpPr>
            <a:spLocks noGrp="1"/>
          </p:cNvSpPr>
          <p:nvPr>
            <p:ph type="title"/>
          </p:nvPr>
        </p:nvSpPr>
        <p:spPr/>
        <p:txBody>
          <a:bodyPr/>
          <a:lstStyle/>
          <a:p>
            <a:r>
              <a:rPr lang="en-US" dirty="0"/>
              <a:t>Membrane Bio-reactor, MBR</a:t>
            </a:r>
          </a:p>
        </p:txBody>
      </p:sp>
      <p:sp>
        <p:nvSpPr>
          <p:cNvPr id="3" name="Content Placeholder 2">
            <a:extLst>
              <a:ext uri="{FF2B5EF4-FFF2-40B4-BE49-F238E27FC236}">
                <a16:creationId xmlns:a16="http://schemas.microsoft.com/office/drawing/2014/main" id="{59A879C5-1770-15DA-B2F1-21327BFBCE44}"/>
              </a:ext>
            </a:extLst>
          </p:cNvPr>
          <p:cNvSpPr>
            <a:spLocks noGrp="1"/>
          </p:cNvSpPr>
          <p:nvPr>
            <p:ph idx="1"/>
          </p:nvPr>
        </p:nvSpPr>
        <p:spPr>
          <a:xfrm>
            <a:off x="838200" y="1940875"/>
            <a:ext cx="3470031" cy="3826879"/>
          </a:xfrm>
        </p:spPr>
        <p:txBody>
          <a:bodyPr>
            <a:normAutofit fontScale="92500"/>
          </a:bodyPr>
          <a:lstStyle/>
          <a:p>
            <a:pPr marL="0" indent="0">
              <a:buNone/>
            </a:pPr>
            <a:r>
              <a:rPr lang="en-US" dirty="0"/>
              <a:t>All wash water collected in the winery is sent to the MBR.</a:t>
            </a:r>
          </a:p>
          <a:p>
            <a:pPr marL="0" indent="0">
              <a:buNone/>
            </a:pPr>
            <a:r>
              <a:rPr lang="en-US" dirty="0"/>
              <a:t>Uses biological process to remove organic material and other solids from waste water.</a:t>
            </a:r>
          </a:p>
          <a:p>
            <a:pPr marL="0" indent="0">
              <a:buNone/>
            </a:pPr>
            <a:r>
              <a:rPr lang="en-US" dirty="0"/>
              <a:t>The result is clean water that can be used again for winery sanitation reducing our potable water use by 37%.  </a:t>
            </a:r>
          </a:p>
          <a:p>
            <a:endParaRPr lang="en-US" dirty="0"/>
          </a:p>
          <a:p>
            <a:pPr lvl="1"/>
            <a:endParaRPr lang="en-US" dirty="0"/>
          </a:p>
          <a:p>
            <a:pPr marL="457200" lvl="1" indent="0">
              <a:buNone/>
            </a:pPr>
            <a:endParaRPr lang="en-US" dirty="0"/>
          </a:p>
        </p:txBody>
      </p:sp>
      <p:pic>
        <p:nvPicPr>
          <p:cNvPr id="9" name="Picture 8" descr="A picture of a winery">
            <a:extLst>
              <a:ext uri="{FF2B5EF4-FFF2-40B4-BE49-F238E27FC236}">
                <a16:creationId xmlns:a16="http://schemas.microsoft.com/office/drawing/2014/main" id="{1C00ACF4-A847-81E5-76B9-7E37B47CF2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5687" y="1922321"/>
            <a:ext cx="6556167" cy="4917125"/>
          </a:xfrm>
          <a:prstGeom prst="rect">
            <a:avLst/>
          </a:prstGeom>
        </p:spPr>
      </p:pic>
    </p:spTree>
    <p:extLst>
      <p:ext uri="{BB962C8B-B14F-4D97-AF65-F5344CB8AC3E}">
        <p14:creationId xmlns:p14="http://schemas.microsoft.com/office/powerpoint/2010/main" val="3437615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68F9D89-54B8-41F8-8839-49992D6458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EAD032-3A3B-500D-EB97-8E9FC7A7379A}"/>
              </a:ext>
            </a:extLst>
          </p:cNvPr>
          <p:cNvSpPr>
            <a:spLocks noGrp="1"/>
          </p:cNvSpPr>
          <p:nvPr>
            <p:ph type="title"/>
          </p:nvPr>
        </p:nvSpPr>
        <p:spPr>
          <a:xfrm>
            <a:off x="838200" y="685800"/>
            <a:ext cx="5257800" cy="2275480"/>
          </a:xfrm>
        </p:spPr>
        <p:txBody>
          <a:bodyPr>
            <a:normAutofit/>
          </a:bodyPr>
          <a:lstStyle/>
          <a:p>
            <a:r>
              <a:rPr lang="en-US" dirty="0"/>
              <a:t>Recycled</a:t>
            </a:r>
            <a:br>
              <a:rPr lang="en-US" dirty="0"/>
            </a:br>
            <a:r>
              <a:rPr lang="en-US" dirty="0"/>
              <a:t>water use</a:t>
            </a:r>
          </a:p>
        </p:txBody>
      </p:sp>
      <p:sp>
        <p:nvSpPr>
          <p:cNvPr id="3" name="Content Placeholder 2">
            <a:extLst>
              <a:ext uri="{FF2B5EF4-FFF2-40B4-BE49-F238E27FC236}">
                <a16:creationId xmlns:a16="http://schemas.microsoft.com/office/drawing/2014/main" id="{59A879C5-1770-15DA-B2F1-21327BFBCE44}"/>
              </a:ext>
            </a:extLst>
          </p:cNvPr>
          <p:cNvSpPr>
            <a:spLocks noGrp="1"/>
          </p:cNvSpPr>
          <p:nvPr>
            <p:ph idx="1"/>
          </p:nvPr>
        </p:nvSpPr>
        <p:spPr>
          <a:xfrm>
            <a:off x="838199" y="3319796"/>
            <a:ext cx="5257799" cy="2852404"/>
          </a:xfrm>
        </p:spPr>
        <p:txBody>
          <a:bodyPr>
            <a:normAutofit/>
          </a:bodyPr>
          <a:lstStyle/>
          <a:p>
            <a:r>
              <a:rPr lang="en-US" dirty="0"/>
              <a:t>Recycled water is used for initial cleaning of tanks, equipment, floors etc. </a:t>
            </a:r>
          </a:p>
          <a:p>
            <a:r>
              <a:rPr lang="en-US" dirty="0"/>
              <a:t>Restrooms throughout the  facilities use recycled water for flushing.</a:t>
            </a:r>
          </a:p>
          <a:p>
            <a:endParaRPr lang="en-US" dirty="0"/>
          </a:p>
          <a:p>
            <a:pPr lvl="1"/>
            <a:endParaRPr lang="en-US" dirty="0"/>
          </a:p>
          <a:p>
            <a:pPr marL="457200" lvl="1" indent="0">
              <a:buNone/>
            </a:pPr>
            <a:endParaRPr lang="en-US" dirty="0"/>
          </a:p>
        </p:txBody>
      </p:sp>
      <p:pic>
        <p:nvPicPr>
          <p:cNvPr id="5" name="Picture 4" descr="A water recycling machine">
            <a:extLst>
              <a:ext uri="{FF2B5EF4-FFF2-40B4-BE49-F238E27FC236}">
                <a16:creationId xmlns:a16="http://schemas.microsoft.com/office/drawing/2014/main" id="{BA65A4DF-C6CB-4585-8882-F50DDBBDD6D1}"/>
              </a:ext>
            </a:extLst>
          </p:cNvPr>
          <p:cNvPicPr>
            <a:picLocks noChangeAspect="1"/>
          </p:cNvPicPr>
          <p:nvPr/>
        </p:nvPicPr>
        <p:blipFill rotWithShape="1">
          <a:blip r:embed="rId2">
            <a:extLst>
              <a:ext uri="{28A0092B-C50C-407E-A947-70E740481C1C}">
                <a14:useLocalDpi xmlns:a14="http://schemas.microsoft.com/office/drawing/2010/main" val="0"/>
              </a:ext>
            </a:extLst>
          </a:blip>
          <a:srcRect l="7007" r="6751" b="2"/>
          <a:stretch/>
        </p:blipFill>
        <p:spPr>
          <a:xfrm rot="5400000">
            <a:off x="6293641" y="965892"/>
            <a:ext cx="5664375" cy="4925879"/>
          </a:xfrm>
          <a:prstGeom prst="rect">
            <a:avLst/>
          </a:prstGeom>
        </p:spPr>
      </p:pic>
    </p:spTree>
    <p:extLst>
      <p:ext uri="{BB962C8B-B14F-4D97-AF65-F5344CB8AC3E}">
        <p14:creationId xmlns:p14="http://schemas.microsoft.com/office/powerpoint/2010/main" val="746311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AD032-3A3B-500D-EB97-8E9FC7A7379A}"/>
              </a:ext>
            </a:extLst>
          </p:cNvPr>
          <p:cNvSpPr>
            <a:spLocks noGrp="1"/>
          </p:cNvSpPr>
          <p:nvPr>
            <p:ph type="title"/>
          </p:nvPr>
        </p:nvSpPr>
        <p:spPr/>
        <p:txBody>
          <a:bodyPr/>
          <a:lstStyle/>
          <a:p>
            <a:r>
              <a:rPr lang="en-US" dirty="0"/>
              <a:t>Landscaping</a:t>
            </a:r>
          </a:p>
        </p:txBody>
      </p:sp>
      <p:sp>
        <p:nvSpPr>
          <p:cNvPr id="3" name="Content Placeholder 2">
            <a:extLst>
              <a:ext uri="{FF2B5EF4-FFF2-40B4-BE49-F238E27FC236}">
                <a16:creationId xmlns:a16="http://schemas.microsoft.com/office/drawing/2014/main" id="{59A879C5-1770-15DA-B2F1-21327BFBCE44}"/>
              </a:ext>
            </a:extLst>
          </p:cNvPr>
          <p:cNvSpPr>
            <a:spLocks noGrp="1"/>
          </p:cNvSpPr>
          <p:nvPr>
            <p:ph idx="1"/>
          </p:nvPr>
        </p:nvSpPr>
        <p:spPr>
          <a:xfrm>
            <a:off x="838200" y="1940875"/>
            <a:ext cx="4330959" cy="4236087"/>
          </a:xfrm>
        </p:spPr>
        <p:txBody>
          <a:bodyPr/>
          <a:lstStyle/>
          <a:p>
            <a:r>
              <a:rPr lang="en-US" dirty="0"/>
              <a:t>Drought tolerant landscaping</a:t>
            </a:r>
          </a:p>
          <a:p>
            <a:r>
              <a:rPr lang="en-US" dirty="0"/>
              <a:t>Native plants that require low or no water use once established</a:t>
            </a:r>
          </a:p>
          <a:p>
            <a:r>
              <a:rPr lang="en-US" dirty="0"/>
              <a:t>Infiltration swales used along all roadways to collect rainwater and return it to the aquifer</a:t>
            </a:r>
          </a:p>
          <a:p>
            <a:endParaRPr lang="en-US" dirty="0"/>
          </a:p>
          <a:p>
            <a:pPr lvl="1"/>
            <a:endParaRPr lang="en-US" dirty="0"/>
          </a:p>
          <a:p>
            <a:pPr marL="457200" lvl="1" indent="0">
              <a:buNone/>
            </a:pPr>
            <a:endParaRPr lang="en-US" dirty="0"/>
          </a:p>
        </p:txBody>
      </p:sp>
      <p:pic>
        <p:nvPicPr>
          <p:cNvPr id="5" name="Picture 4" descr="Bioswales near a vineyard. ">
            <a:extLst>
              <a:ext uri="{FF2B5EF4-FFF2-40B4-BE49-F238E27FC236}">
                <a16:creationId xmlns:a16="http://schemas.microsoft.com/office/drawing/2014/main" id="{4C2A5520-8774-B3D6-8DAE-E657A00B45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9159" y="788436"/>
            <a:ext cx="7041503" cy="5281127"/>
          </a:xfrm>
          <a:prstGeom prst="rect">
            <a:avLst/>
          </a:prstGeom>
        </p:spPr>
      </p:pic>
    </p:spTree>
    <p:extLst>
      <p:ext uri="{BB962C8B-B14F-4D97-AF65-F5344CB8AC3E}">
        <p14:creationId xmlns:p14="http://schemas.microsoft.com/office/powerpoint/2010/main" val="788838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3">
            <a:extLst>
              <a:ext uri="{FF2B5EF4-FFF2-40B4-BE49-F238E27FC236}">
                <a16:creationId xmlns:a16="http://schemas.microsoft.com/office/drawing/2014/main" id="{3761EB98-E0C4-4B95-984A-E7D9DFAD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E6FE4E-3120-6E47-A233-3E7AA31783D6}"/>
              </a:ext>
            </a:extLst>
          </p:cNvPr>
          <p:cNvSpPr>
            <a:spLocks noGrp="1"/>
          </p:cNvSpPr>
          <p:nvPr>
            <p:ph type="title"/>
          </p:nvPr>
        </p:nvSpPr>
        <p:spPr>
          <a:xfrm>
            <a:off x="838200" y="313755"/>
            <a:ext cx="10515601" cy="1795655"/>
          </a:xfrm>
        </p:spPr>
        <p:txBody>
          <a:bodyPr>
            <a:normAutofit/>
          </a:bodyPr>
          <a:lstStyle/>
          <a:p>
            <a:r>
              <a:rPr lang="en-US" dirty="0"/>
              <a:t>How much water is available?</a:t>
            </a:r>
            <a:br>
              <a:rPr lang="en-US" dirty="0"/>
            </a:br>
            <a:r>
              <a:rPr lang="en-US" dirty="0"/>
              <a:t>Where is it coming from?</a:t>
            </a:r>
          </a:p>
        </p:txBody>
      </p:sp>
      <p:graphicFrame>
        <p:nvGraphicFramePr>
          <p:cNvPr id="12" name="Content Placeholder 2" descr="Flow chart describing where groundwater, irrigation ponds and riparian water comes from. ">
            <a:extLst>
              <a:ext uri="{FF2B5EF4-FFF2-40B4-BE49-F238E27FC236}">
                <a16:creationId xmlns:a16="http://schemas.microsoft.com/office/drawing/2014/main" id="{0EF1E3F7-AB14-9170-C89A-DE41AA364902}"/>
              </a:ext>
            </a:extLst>
          </p:cNvPr>
          <p:cNvGraphicFramePr>
            <a:graphicFrameLocks noGrp="1"/>
          </p:cNvGraphicFramePr>
          <p:nvPr>
            <p:ph idx="1"/>
            <p:extLst>
              <p:ext uri="{D42A27DB-BD31-4B8C-83A1-F6EECF244321}">
                <p14:modId xmlns:p14="http://schemas.microsoft.com/office/powerpoint/2010/main" val="654831558"/>
              </p:ext>
            </p:extLst>
          </p:nvPr>
        </p:nvGraphicFramePr>
        <p:xfrm>
          <a:off x="838200" y="2399571"/>
          <a:ext cx="10515600" cy="37773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4E0C7A73-C654-7E95-FEDA-626D49482326}"/>
              </a:ext>
            </a:extLst>
          </p:cNvPr>
          <p:cNvSpPr txBox="1"/>
          <p:nvPr/>
        </p:nvSpPr>
        <p:spPr>
          <a:xfrm flipH="1">
            <a:off x="838200" y="2907586"/>
            <a:ext cx="2609294" cy="461665"/>
          </a:xfrm>
          <a:prstGeom prst="rect">
            <a:avLst/>
          </a:prstGeom>
          <a:noFill/>
        </p:spPr>
        <p:txBody>
          <a:bodyPr wrap="square" rtlCol="0">
            <a:spAutoFit/>
          </a:bodyPr>
          <a:lstStyle/>
          <a:p>
            <a:r>
              <a:rPr lang="en-US" sz="2400" dirty="0"/>
              <a:t>Groundwater</a:t>
            </a:r>
          </a:p>
        </p:txBody>
      </p:sp>
      <p:sp>
        <p:nvSpPr>
          <p:cNvPr id="4" name="TextBox 3">
            <a:extLst>
              <a:ext uri="{FF2B5EF4-FFF2-40B4-BE49-F238E27FC236}">
                <a16:creationId xmlns:a16="http://schemas.microsoft.com/office/drawing/2014/main" id="{108B824F-9F95-F1E9-F645-4DB22C117069}"/>
              </a:ext>
            </a:extLst>
          </p:cNvPr>
          <p:cNvSpPr txBox="1"/>
          <p:nvPr/>
        </p:nvSpPr>
        <p:spPr>
          <a:xfrm flipH="1">
            <a:off x="4396483" y="2881564"/>
            <a:ext cx="2609294" cy="461665"/>
          </a:xfrm>
          <a:prstGeom prst="rect">
            <a:avLst/>
          </a:prstGeom>
          <a:noFill/>
        </p:spPr>
        <p:txBody>
          <a:bodyPr wrap="square" rtlCol="0">
            <a:spAutoFit/>
          </a:bodyPr>
          <a:lstStyle/>
          <a:p>
            <a:r>
              <a:rPr lang="en-US" sz="2400" dirty="0"/>
              <a:t>Irrigation pond</a:t>
            </a:r>
          </a:p>
        </p:txBody>
      </p:sp>
      <p:sp>
        <p:nvSpPr>
          <p:cNvPr id="5" name="TextBox 4">
            <a:extLst>
              <a:ext uri="{FF2B5EF4-FFF2-40B4-BE49-F238E27FC236}">
                <a16:creationId xmlns:a16="http://schemas.microsoft.com/office/drawing/2014/main" id="{A2DE6F92-1A87-E3DD-3E4A-3D697A9980A3}"/>
              </a:ext>
            </a:extLst>
          </p:cNvPr>
          <p:cNvSpPr txBox="1"/>
          <p:nvPr/>
        </p:nvSpPr>
        <p:spPr>
          <a:xfrm flipH="1">
            <a:off x="7954767" y="2829153"/>
            <a:ext cx="2609294" cy="461665"/>
          </a:xfrm>
          <a:prstGeom prst="rect">
            <a:avLst/>
          </a:prstGeom>
          <a:noFill/>
        </p:spPr>
        <p:txBody>
          <a:bodyPr wrap="square" rtlCol="0">
            <a:spAutoFit/>
          </a:bodyPr>
          <a:lstStyle/>
          <a:p>
            <a:r>
              <a:rPr lang="en-US" sz="2400" dirty="0"/>
              <a:t>Riparian</a:t>
            </a:r>
          </a:p>
        </p:txBody>
      </p:sp>
    </p:spTree>
    <p:extLst>
      <p:ext uri="{BB962C8B-B14F-4D97-AF65-F5344CB8AC3E}">
        <p14:creationId xmlns:p14="http://schemas.microsoft.com/office/powerpoint/2010/main" val="1841411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1FEC3-35CB-5278-DC8D-2C1A9D2D5A9F}"/>
              </a:ext>
            </a:extLst>
          </p:cNvPr>
          <p:cNvSpPr>
            <a:spLocks noGrp="1"/>
          </p:cNvSpPr>
          <p:nvPr>
            <p:ph type="title"/>
          </p:nvPr>
        </p:nvSpPr>
        <p:spPr/>
        <p:txBody>
          <a:bodyPr/>
          <a:lstStyle/>
          <a:p>
            <a:r>
              <a:rPr lang="en-US" dirty="0"/>
              <a:t>Well monitoring</a:t>
            </a:r>
          </a:p>
        </p:txBody>
      </p:sp>
      <p:pic>
        <p:nvPicPr>
          <p:cNvPr id="4" name="Content Placeholder 3" descr="A well device">
            <a:extLst>
              <a:ext uri="{FF2B5EF4-FFF2-40B4-BE49-F238E27FC236}">
                <a16:creationId xmlns:a16="http://schemas.microsoft.com/office/drawing/2014/main" id="{E95A7E47-C575-55E8-AF1B-261EE1ECA1D1}"/>
              </a:ext>
            </a:extLst>
          </p:cNvPr>
          <p:cNvPicPr>
            <a:picLocks noGrp="1" noChangeAspect="1"/>
          </p:cNvPicPr>
          <p:nvPr>
            <p:ph idx="1"/>
          </p:nvPr>
        </p:nvPicPr>
        <p:blipFill rotWithShape="1">
          <a:blip r:embed="rId3"/>
          <a:srcRect l="24724" t="22721" b="7619"/>
          <a:stretch/>
        </p:blipFill>
        <p:spPr>
          <a:xfrm>
            <a:off x="838199" y="1766196"/>
            <a:ext cx="2898532" cy="3576382"/>
          </a:xfrm>
          <a:prstGeom prst="rect">
            <a:avLst/>
          </a:prstGeom>
        </p:spPr>
      </p:pic>
      <p:pic>
        <p:nvPicPr>
          <p:cNvPr id="5" name="Picture 4" descr="A graph of data from a well monitor. ">
            <a:extLst>
              <a:ext uri="{FF2B5EF4-FFF2-40B4-BE49-F238E27FC236}">
                <a16:creationId xmlns:a16="http://schemas.microsoft.com/office/drawing/2014/main" id="{8C77203D-74CC-AE0C-94DB-F3FA3CC49EC0}"/>
              </a:ext>
            </a:extLst>
          </p:cNvPr>
          <p:cNvPicPr>
            <a:picLocks noChangeAspect="1"/>
          </p:cNvPicPr>
          <p:nvPr/>
        </p:nvPicPr>
        <p:blipFill>
          <a:blip r:embed="rId4"/>
          <a:stretch>
            <a:fillRect/>
          </a:stretch>
        </p:blipFill>
        <p:spPr>
          <a:xfrm>
            <a:off x="6202307" y="1548590"/>
            <a:ext cx="5889246" cy="4944285"/>
          </a:xfrm>
          <a:prstGeom prst="rect">
            <a:avLst/>
          </a:prstGeom>
        </p:spPr>
      </p:pic>
      <p:sp>
        <p:nvSpPr>
          <p:cNvPr id="6" name="TextBox 5">
            <a:extLst>
              <a:ext uri="{FF2B5EF4-FFF2-40B4-BE49-F238E27FC236}">
                <a16:creationId xmlns:a16="http://schemas.microsoft.com/office/drawing/2014/main" id="{F30C1465-67C3-F06E-8D89-C94D3119477E}"/>
              </a:ext>
            </a:extLst>
          </p:cNvPr>
          <p:cNvSpPr txBox="1"/>
          <p:nvPr/>
        </p:nvSpPr>
        <p:spPr>
          <a:xfrm>
            <a:off x="838199" y="5653454"/>
            <a:ext cx="5008038" cy="646331"/>
          </a:xfrm>
          <a:prstGeom prst="rect">
            <a:avLst/>
          </a:prstGeom>
          <a:noFill/>
        </p:spPr>
        <p:txBody>
          <a:bodyPr wrap="none" rtlCol="0">
            <a:spAutoFit/>
          </a:bodyPr>
          <a:lstStyle/>
          <a:p>
            <a:r>
              <a:rPr lang="en-US" dirty="0" err="1"/>
              <a:t>Wellintel</a:t>
            </a:r>
            <a:r>
              <a:rPr lang="en-US" dirty="0"/>
              <a:t> sounder- monitors water level hourly</a:t>
            </a:r>
          </a:p>
          <a:p>
            <a:r>
              <a:rPr lang="en-US" dirty="0"/>
              <a:t>Wireless data transfer to website.</a:t>
            </a:r>
          </a:p>
        </p:txBody>
      </p:sp>
    </p:spTree>
    <p:extLst>
      <p:ext uri="{BB962C8B-B14F-4D97-AF65-F5344CB8AC3E}">
        <p14:creationId xmlns:p14="http://schemas.microsoft.com/office/powerpoint/2010/main" val="1125136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AD032-3A3B-500D-EB97-8E9FC7A7379A}"/>
              </a:ext>
            </a:extLst>
          </p:cNvPr>
          <p:cNvSpPr>
            <a:spLocks noGrp="1"/>
          </p:cNvSpPr>
          <p:nvPr>
            <p:ph type="title"/>
          </p:nvPr>
        </p:nvSpPr>
        <p:spPr/>
        <p:txBody>
          <a:bodyPr/>
          <a:lstStyle/>
          <a:p>
            <a:r>
              <a:rPr lang="en-US" dirty="0"/>
              <a:t>Water conservation-vineyard</a:t>
            </a:r>
          </a:p>
        </p:txBody>
      </p:sp>
      <p:sp>
        <p:nvSpPr>
          <p:cNvPr id="3" name="Content Placeholder 2">
            <a:extLst>
              <a:ext uri="{FF2B5EF4-FFF2-40B4-BE49-F238E27FC236}">
                <a16:creationId xmlns:a16="http://schemas.microsoft.com/office/drawing/2014/main" id="{59A879C5-1770-15DA-B2F1-21327BFBCE44}"/>
              </a:ext>
            </a:extLst>
          </p:cNvPr>
          <p:cNvSpPr>
            <a:spLocks noGrp="1"/>
          </p:cNvSpPr>
          <p:nvPr>
            <p:ph idx="1"/>
          </p:nvPr>
        </p:nvSpPr>
        <p:spPr/>
        <p:txBody>
          <a:bodyPr/>
          <a:lstStyle/>
          <a:p>
            <a:r>
              <a:rPr lang="en-US" dirty="0"/>
              <a:t>Monitor soil moisture - know how much water the vines have to start the season</a:t>
            </a:r>
          </a:p>
          <a:p>
            <a:r>
              <a:rPr lang="en-US" dirty="0"/>
              <a:t>Monitor shoot growth- only grow enough canopy to ripen the crop load.</a:t>
            </a:r>
          </a:p>
          <a:p>
            <a:pPr lvl="1"/>
            <a:r>
              <a:rPr lang="en-US" dirty="0"/>
              <a:t>Extra shoot growth requires more water, more canopy management, more expense</a:t>
            </a:r>
          </a:p>
          <a:p>
            <a:r>
              <a:rPr lang="en-US" dirty="0"/>
              <a:t>Monitor vine water status – how much water is the vine using?</a:t>
            </a:r>
          </a:p>
          <a:p>
            <a:pPr lvl="1"/>
            <a:r>
              <a:rPr lang="en-US" dirty="0"/>
              <a:t>Porometer</a:t>
            </a:r>
          </a:p>
          <a:p>
            <a:pPr lvl="1"/>
            <a:r>
              <a:rPr lang="en-US" dirty="0"/>
              <a:t>Sap flow</a:t>
            </a:r>
          </a:p>
          <a:p>
            <a:pPr lvl="1"/>
            <a:r>
              <a:rPr lang="en-US" dirty="0"/>
              <a:t>Pressure bomb</a:t>
            </a:r>
          </a:p>
          <a:p>
            <a:r>
              <a:rPr lang="en-US" dirty="0"/>
              <a:t>Check drip irrigation systems for leaks and efficiency regularly.</a:t>
            </a:r>
          </a:p>
          <a:p>
            <a:pPr lvl="1"/>
            <a:r>
              <a:rPr lang="en-US" dirty="0"/>
              <a:t>Flowmeter readings vs system design flows</a:t>
            </a:r>
          </a:p>
          <a:p>
            <a:pPr lvl="1"/>
            <a:r>
              <a:rPr lang="en-US" dirty="0"/>
              <a:t>Irrigate at night to reduce evaporation</a:t>
            </a:r>
          </a:p>
          <a:p>
            <a:pPr lvl="1"/>
            <a:endParaRPr lang="en-US" dirty="0"/>
          </a:p>
          <a:p>
            <a:pPr marL="457200" lvl="1" indent="0">
              <a:buNone/>
            </a:pPr>
            <a:endParaRPr lang="en-US" dirty="0"/>
          </a:p>
        </p:txBody>
      </p:sp>
    </p:spTree>
    <p:extLst>
      <p:ext uri="{BB962C8B-B14F-4D97-AF65-F5344CB8AC3E}">
        <p14:creationId xmlns:p14="http://schemas.microsoft.com/office/powerpoint/2010/main" val="4023205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3FA81-9647-2A18-3B21-25686943CA85}"/>
              </a:ext>
            </a:extLst>
          </p:cNvPr>
          <p:cNvSpPr>
            <a:spLocks noGrp="1"/>
          </p:cNvSpPr>
          <p:nvPr>
            <p:ph type="title"/>
          </p:nvPr>
        </p:nvSpPr>
        <p:spPr/>
        <p:txBody>
          <a:bodyPr/>
          <a:lstStyle/>
          <a:p>
            <a:r>
              <a:rPr lang="en-US" dirty="0"/>
              <a:t>Soil moisture monitoring</a:t>
            </a:r>
          </a:p>
        </p:txBody>
      </p:sp>
      <p:sp>
        <p:nvSpPr>
          <p:cNvPr id="3" name="Content Placeholder 2">
            <a:extLst>
              <a:ext uri="{FF2B5EF4-FFF2-40B4-BE49-F238E27FC236}">
                <a16:creationId xmlns:a16="http://schemas.microsoft.com/office/drawing/2014/main" id="{F05FC5A5-1272-E713-AB6F-35E8AEE60BD8}"/>
              </a:ext>
            </a:extLst>
          </p:cNvPr>
          <p:cNvSpPr>
            <a:spLocks noGrp="1"/>
          </p:cNvSpPr>
          <p:nvPr>
            <p:ph idx="1"/>
          </p:nvPr>
        </p:nvSpPr>
        <p:spPr>
          <a:xfrm>
            <a:off x="481511" y="1940875"/>
            <a:ext cx="11405689" cy="4236087"/>
          </a:xfrm>
        </p:spPr>
        <p:txBody>
          <a:bodyPr/>
          <a:lstStyle/>
          <a:p>
            <a:pPr marL="0" indent="0">
              <a:buNone/>
            </a:pPr>
            <a:r>
              <a:rPr lang="en-US" dirty="0"/>
              <a:t>.</a:t>
            </a:r>
          </a:p>
          <a:p>
            <a:pPr lvl="1"/>
            <a:endParaRPr lang="en-US" dirty="0"/>
          </a:p>
        </p:txBody>
      </p:sp>
      <p:pic>
        <p:nvPicPr>
          <p:cNvPr id="4" name="Picture 3" descr="Moisture vaporators. ">
            <a:extLst>
              <a:ext uri="{FF2B5EF4-FFF2-40B4-BE49-F238E27FC236}">
                <a16:creationId xmlns:a16="http://schemas.microsoft.com/office/drawing/2014/main" id="{0E0B6A27-DE5C-E02C-BBF2-4B0E0094C4BD}"/>
              </a:ext>
            </a:extLst>
          </p:cNvPr>
          <p:cNvPicPr>
            <a:picLocks noChangeAspect="1"/>
          </p:cNvPicPr>
          <p:nvPr/>
        </p:nvPicPr>
        <p:blipFill>
          <a:blip r:embed="rId3"/>
          <a:stretch>
            <a:fillRect/>
          </a:stretch>
        </p:blipFill>
        <p:spPr>
          <a:xfrm>
            <a:off x="481511" y="2441451"/>
            <a:ext cx="3217653" cy="4051424"/>
          </a:xfrm>
          <a:prstGeom prst="rect">
            <a:avLst/>
          </a:prstGeom>
        </p:spPr>
      </p:pic>
      <p:sp>
        <p:nvSpPr>
          <p:cNvPr id="6" name="TextBox 5">
            <a:extLst>
              <a:ext uri="{FF2B5EF4-FFF2-40B4-BE49-F238E27FC236}">
                <a16:creationId xmlns:a16="http://schemas.microsoft.com/office/drawing/2014/main" id="{E263C1AD-5867-9CD7-5C5B-A8CB8B2CD93F}"/>
              </a:ext>
            </a:extLst>
          </p:cNvPr>
          <p:cNvSpPr txBox="1"/>
          <p:nvPr/>
        </p:nvSpPr>
        <p:spPr>
          <a:xfrm>
            <a:off x="5053754" y="2930236"/>
            <a:ext cx="6300046" cy="2308324"/>
          </a:xfrm>
          <a:prstGeom prst="rect">
            <a:avLst/>
          </a:prstGeom>
          <a:noFill/>
        </p:spPr>
        <p:txBody>
          <a:bodyPr wrap="square" rtlCol="0">
            <a:spAutoFit/>
          </a:bodyPr>
          <a:lstStyle/>
          <a:p>
            <a:r>
              <a:rPr lang="en-US" dirty="0"/>
              <a:t>Weather stations measure rainfall, temperature, humidity and other useful Information.</a:t>
            </a:r>
          </a:p>
          <a:p>
            <a:endParaRPr lang="en-US" dirty="0"/>
          </a:p>
          <a:p>
            <a:r>
              <a:rPr lang="en-US" dirty="0"/>
              <a:t>7-8” of rainfall in the spring will refill the soil moisture</a:t>
            </a:r>
          </a:p>
          <a:p>
            <a:r>
              <a:rPr lang="en-US" dirty="0"/>
              <a:t>profile.</a:t>
            </a:r>
          </a:p>
          <a:p>
            <a:endParaRPr lang="en-US" dirty="0"/>
          </a:p>
          <a:p>
            <a:r>
              <a:rPr lang="en-US" dirty="0"/>
              <a:t>Vines require another 1/4 to 1/2 ac-ft per acre of irrigation during the growing season. </a:t>
            </a:r>
          </a:p>
        </p:txBody>
      </p:sp>
    </p:spTree>
    <p:extLst>
      <p:ext uri="{BB962C8B-B14F-4D97-AF65-F5344CB8AC3E}">
        <p14:creationId xmlns:p14="http://schemas.microsoft.com/office/powerpoint/2010/main" val="1309294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 of soil moisture probes. ">
            <a:extLst>
              <a:ext uri="{FF2B5EF4-FFF2-40B4-BE49-F238E27FC236}">
                <a16:creationId xmlns:a16="http://schemas.microsoft.com/office/drawing/2014/main" id="{3A8C99CD-3A39-7B69-710F-AF865AF8FC71}"/>
              </a:ext>
            </a:extLst>
          </p:cNvPr>
          <p:cNvPicPr>
            <a:picLocks noChangeAspect="1"/>
          </p:cNvPicPr>
          <p:nvPr/>
        </p:nvPicPr>
        <p:blipFill rotWithShape="1">
          <a:blip r:embed="rId3"/>
          <a:srcRect t="4816" r="28140" b="27604"/>
          <a:stretch/>
        </p:blipFill>
        <p:spPr>
          <a:xfrm>
            <a:off x="958733" y="486780"/>
            <a:ext cx="4469477" cy="5607084"/>
          </a:xfrm>
          <a:prstGeom prst="rect">
            <a:avLst/>
          </a:prstGeom>
        </p:spPr>
      </p:pic>
      <p:sp>
        <p:nvSpPr>
          <p:cNvPr id="5" name="Content Placeholder 4">
            <a:extLst>
              <a:ext uri="{FF2B5EF4-FFF2-40B4-BE49-F238E27FC236}">
                <a16:creationId xmlns:a16="http://schemas.microsoft.com/office/drawing/2014/main" id="{4FA3E157-BF3B-E366-2253-E3EB4157ABE1}"/>
              </a:ext>
            </a:extLst>
          </p:cNvPr>
          <p:cNvSpPr txBox="1">
            <a:spLocks noGrp="1"/>
          </p:cNvSpPr>
          <p:nvPr>
            <p:ph type="title" idx="4294967295"/>
          </p:nvPr>
        </p:nvSpPr>
        <p:spPr>
          <a:xfrm>
            <a:off x="5743575" y="1941513"/>
            <a:ext cx="5610225" cy="16811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marR="0" lvl="0" indent="-228600" algn="l" defTabSz="914400" rtl="0" eaLnBrk="1" fontAlgn="auto" latinLnBrk="0" hangingPunct="1">
              <a:lnSpc>
                <a:spcPct val="110000"/>
              </a:lnSpc>
              <a:spcBef>
                <a:spcPts val="1000"/>
              </a:spcBef>
              <a:spcAft>
                <a:spcPts val="0"/>
              </a:spcAft>
              <a:buClr>
                <a:schemeClr val="tx2"/>
              </a:buClr>
              <a:buSzTx/>
              <a:buFont typeface="Arial" panose="020B0604020202020204" pitchFamily="34" charset="0"/>
              <a:buChar char="•"/>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Soil moisture probes tell us how much water is available in the soil.</a:t>
            </a:r>
          </a:p>
          <a:p>
            <a:pPr marL="228600" marR="0" lvl="0" indent="-228600" algn="l" defTabSz="914400" rtl="0" eaLnBrk="1" fontAlgn="auto" latinLnBrk="0" hangingPunct="1">
              <a:lnSpc>
                <a:spcPct val="110000"/>
              </a:lnSpc>
              <a:spcBef>
                <a:spcPts val="1000"/>
              </a:spcBef>
              <a:spcAft>
                <a:spcPts val="0"/>
              </a:spcAft>
              <a:buClr>
                <a:schemeClr val="tx2"/>
              </a:buClr>
              <a:buSzTx/>
              <a:buFont typeface="Arial" panose="020B0604020202020204" pitchFamily="34" charset="0"/>
              <a:buChar char="•"/>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If sufficient water is available:</a:t>
            </a:r>
          </a:p>
          <a:p>
            <a:pPr marL="0" marR="0" lvl="0" indent="0" algn="l" defTabSz="914400" rtl="0" eaLnBrk="1" fontAlgn="auto" latinLnBrk="0" hangingPunct="1">
              <a:lnSpc>
                <a:spcPct val="110000"/>
              </a:lnSpc>
              <a:spcBef>
                <a:spcPts val="1000"/>
              </a:spcBef>
              <a:spcAft>
                <a:spcPts val="0"/>
              </a:spcAft>
              <a:buClr>
                <a:schemeClr val="tx2"/>
              </a:buClr>
              <a:buSzTx/>
              <a:buFont typeface="Arial" panose="020B0604020202020204" pitchFamily="34" charset="0"/>
              <a:buNone/>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	No Need to Irrigate</a:t>
            </a:r>
          </a:p>
        </p:txBody>
      </p:sp>
    </p:spTree>
    <p:extLst>
      <p:ext uri="{BB962C8B-B14F-4D97-AF65-F5344CB8AC3E}">
        <p14:creationId xmlns:p14="http://schemas.microsoft.com/office/powerpoint/2010/main" val="2883557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C37C960-91F5-4F61-B2CD-8A0379207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descr="Diagram, schematic">
            <a:extLst>
              <a:ext uri="{FF2B5EF4-FFF2-40B4-BE49-F238E27FC236}">
                <a16:creationId xmlns:a16="http://schemas.microsoft.com/office/drawing/2014/main" id="{F80184FF-A5B8-9109-1B38-290B39A59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107" y="0"/>
            <a:ext cx="11021786" cy="6858000"/>
          </a:xfrm>
          <a:prstGeom prst="rect">
            <a:avLst/>
          </a:prstGeom>
        </p:spPr>
      </p:pic>
      <p:cxnSp>
        <p:nvCxnSpPr>
          <p:cNvPr id="46" name="Straight Arrow Connector 45">
            <a:extLst>
              <a:ext uri="{FF2B5EF4-FFF2-40B4-BE49-F238E27FC236}">
                <a16:creationId xmlns:a16="http://schemas.microsoft.com/office/drawing/2014/main" id="{54F1A940-5F5A-AEF0-41D9-2FCD9A852463}"/>
              </a:ext>
              <a:ext uri="{C183D7F6-B498-43B3-948B-1728B52AA6E4}">
                <adec:decorative xmlns:adec="http://schemas.microsoft.com/office/drawing/2017/decorative" val="1"/>
              </a:ext>
            </a:extLst>
          </p:cNvPr>
          <p:cNvCxnSpPr>
            <a:cxnSpLocks/>
          </p:cNvCxnSpPr>
          <p:nvPr/>
        </p:nvCxnSpPr>
        <p:spPr>
          <a:xfrm>
            <a:off x="10449098" y="415636"/>
            <a:ext cx="116378" cy="282633"/>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48EE7796-CE66-5956-555B-DB3AD5B1A99A}"/>
              </a:ext>
            </a:extLst>
          </p:cNvPr>
          <p:cNvSpPr txBox="1"/>
          <p:nvPr/>
        </p:nvSpPr>
        <p:spPr>
          <a:xfrm>
            <a:off x="9824399" y="106279"/>
            <a:ext cx="1127616" cy="369332"/>
          </a:xfrm>
          <a:prstGeom prst="rect">
            <a:avLst/>
          </a:prstGeom>
          <a:noFill/>
        </p:spPr>
        <p:txBody>
          <a:bodyPr wrap="none" rtlCol="0">
            <a:spAutoFit/>
          </a:bodyPr>
          <a:lstStyle/>
          <a:p>
            <a:r>
              <a:rPr lang="en-US" dirty="0"/>
              <a:t>9/18 rain</a:t>
            </a:r>
          </a:p>
        </p:txBody>
      </p:sp>
      <p:sp>
        <p:nvSpPr>
          <p:cNvPr id="63" name="Title 62">
            <a:extLst>
              <a:ext uri="{FF2B5EF4-FFF2-40B4-BE49-F238E27FC236}">
                <a16:creationId xmlns:a16="http://schemas.microsoft.com/office/drawing/2014/main" id="{E44E2177-3144-83DA-13B0-E3495111936A}"/>
              </a:ext>
            </a:extLst>
          </p:cNvPr>
          <p:cNvSpPr txBox="1">
            <a:spLocks noGrp="1"/>
          </p:cNvSpPr>
          <p:nvPr>
            <p:ph type="title" idx="4294967295"/>
          </p:nvPr>
        </p:nvSpPr>
        <p:spPr>
          <a:xfrm>
            <a:off x="7066842" y="46304"/>
            <a:ext cx="1245213" cy="369332"/>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Irrigations</a:t>
            </a:r>
          </a:p>
        </p:txBody>
      </p:sp>
      <p:cxnSp>
        <p:nvCxnSpPr>
          <p:cNvPr id="65" name="Straight Arrow Connector 64">
            <a:extLst>
              <a:ext uri="{FF2B5EF4-FFF2-40B4-BE49-F238E27FC236}">
                <a16:creationId xmlns:a16="http://schemas.microsoft.com/office/drawing/2014/main" id="{11D09309-D26E-60F7-3A59-C959B548375F}"/>
              </a:ext>
              <a:ext uri="{C183D7F6-B498-43B3-948B-1728B52AA6E4}">
                <adec:decorative xmlns:adec="http://schemas.microsoft.com/office/drawing/2017/decorative" val="1"/>
              </a:ext>
            </a:extLst>
          </p:cNvPr>
          <p:cNvCxnSpPr>
            <a:cxnSpLocks/>
          </p:cNvCxnSpPr>
          <p:nvPr/>
        </p:nvCxnSpPr>
        <p:spPr>
          <a:xfrm>
            <a:off x="8209462" y="290945"/>
            <a:ext cx="759971" cy="386541"/>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4A4C6D4E-0228-DDE1-B4BA-FC158C8B3B5A}"/>
              </a:ext>
              <a:ext uri="{C183D7F6-B498-43B3-948B-1728B52AA6E4}">
                <adec:decorative xmlns:adec="http://schemas.microsoft.com/office/drawing/2017/decorative" val="1"/>
              </a:ext>
            </a:extLst>
          </p:cNvPr>
          <p:cNvCxnSpPr>
            <a:cxnSpLocks/>
          </p:cNvCxnSpPr>
          <p:nvPr/>
        </p:nvCxnSpPr>
        <p:spPr>
          <a:xfrm>
            <a:off x="7496395" y="394853"/>
            <a:ext cx="116378" cy="282633"/>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25469588-6AC5-CFE5-B95D-0CBB2C8652F2}"/>
              </a:ext>
              <a:ext uri="{C183D7F6-B498-43B3-948B-1728B52AA6E4}">
                <adec:decorative xmlns:adec="http://schemas.microsoft.com/office/drawing/2017/decorative" val="1"/>
              </a:ext>
            </a:extLst>
          </p:cNvPr>
          <p:cNvCxnSpPr>
            <a:cxnSpLocks/>
            <a:stCxn id="63" idx="1"/>
          </p:cNvCxnSpPr>
          <p:nvPr/>
        </p:nvCxnSpPr>
        <p:spPr>
          <a:xfrm flipH="1">
            <a:off x="5469775" y="230970"/>
            <a:ext cx="1597067" cy="446516"/>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1752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3FA81-9647-2A18-3B21-25686943CA85}"/>
              </a:ext>
            </a:extLst>
          </p:cNvPr>
          <p:cNvSpPr>
            <a:spLocks noGrp="1"/>
          </p:cNvSpPr>
          <p:nvPr>
            <p:ph type="title"/>
          </p:nvPr>
        </p:nvSpPr>
        <p:spPr>
          <a:xfrm>
            <a:off x="838200" y="365125"/>
            <a:ext cx="3100754" cy="1325563"/>
          </a:xfrm>
        </p:spPr>
        <p:txBody>
          <a:bodyPr>
            <a:normAutofit fontScale="90000"/>
          </a:bodyPr>
          <a:lstStyle/>
          <a:p>
            <a:r>
              <a:rPr lang="en-US" dirty="0"/>
              <a:t>Shoot growth</a:t>
            </a:r>
          </a:p>
        </p:txBody>
      </p:sp>
      <p:sp>
        <p:nvSpPr>
          <p:cNvPr id="3" name="Content Placeholder 2">
            <a:extLst>
              <a:ext uri="{FF2B5EF4-FFF2-40B4-BE49-F238E27FC236}">
                <a16:creationId xmlns:a16="http://schemas.microsoft.com/office/drawing/2014/main" id="{F05FC5A5-1272-E713-AB6F-35E8AEE60BD8}"/>
              </a:ext>
            </a:extLst>
          </p:cNvPr>
          <p:cNvSpPr>
            <a:spLocks noGrp="1"/>
          </p:cNvSpPr>
          <p:nvPr>
            <p:ph idx="1"/>
          </p:nvPr>
        </p:nvSpPr>
        <p:spPr>
          <a:xfrm>
            <a:off x="481512" y="1940875"/>
            <a:ext cx="3741726" cy="4236087"/>
          </a:xfrm>
        </p:spPr>
        <p:txBody>
          <a:bodyPr/>
          <a:lstStyle/>
          <a:p>
            <a:pPr marL="0" indent="0">
              <a:buNone/>
            </a:pPr>
            <a:r>
              <a:rPr lang="en-US" dirty="0"/>
              <a:t>2-3 representative vines per block selected and marked</a:t>
            </a:r>
          </a:p>
          <a:p>
            <a:pPr marL="0" indent="0">
              <a:buNone/>
            </a:pPr>
            <a:r>
              <a:rPr lang="en-US" dirty="0"/>
              <a:t>2 shoots per vine are flagged</a:t>
            </a:r>
          </a:p>
          <a:p>
            <a:pPr marL="0" indent="0">
              <a:buNone/>
            </a:pPr>
            <a:r>
              <a:rPr lang="en-US" dirty="0"/>
              <a:t>These two shoots are measured weekly throughout the growing season.</a:t>
            </a:r>
          </a:p>
          <a:p>
            <a:pPr marL="0" indent="0">
              <a:buNone/>
            </a:pPr>
            <a:endParaRPr lang="en-US" dirty="0"/>
          </a:p>
        </p:txBody>
      </p:sp>
      <p:pic>
        <p:nvPicPr>
          <p:cNvPr id="7" name="Picture 6" descr="Chart, histogram">
            <a:extLst>
              <a:ext uri="{FF2B5EF4-FFF2-40B4-BE49-F238E27FC236}">
                <a16:creationId xmlns:a16="http://schemas.microsoft.com/office/drawing/2014/main" id="{45B91B8D-6DB0-1157-15C6-EEB2BDBA220E}"/>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val="0"/>
              </a:ext>
            </a:extLst>
          </a:blip>
          <a:srcRect r="14459"/>
          <a:stretch/>
        </p:blipFill>
        <p:spPr>
          <a:xfrm>
            <a:off x="4223237" y="681039"/>
            <a:ext cx="7914207" cy="6176962"/>
          </a:xfrm>
          <a:prstGeom prst="rect">
            <a:avLst/>
          </a:prstGeom>
        </p:spPr>
      </p:pic>
    </p:spTree>
    <p:extLst>
      <p:ext uri="{BB962C8B-B14F-4D97-AF65-F5344CB8AC3E}">
        <p14:creationId xmlns:p14="http://schemas.microsoft.com/office/powerpoint/2010/main" val="2703649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3FA81-9647-2A18-3B21-25686943CA85}"/>
              </a:ext>
            </a:extLst>
          </p:cNvPr>
          <p:cNvSpPr>
            <a:spLocks noGrp="1"/>
          </p:cNvSpPr>
          <p:nvPr>
            <p:ph type="title"/>
          </p:nvPr>
        </p:nvSpPr>
        <p:spPr>
          <a:xfrm>
            <a:off x="838200" y="365125"/>
            <a:ext cx="10515600" cy="662781"/>
          </a:xfrm>
        </p:spPr>
        <p:txBody>
          <a:bodyPr>
            <a:normAutofit fontScale="90000"/>
          </a:bodyPr>
          <a:lstStyle/>
          <a:p>
            <a:r>
              <a:rPr lang="en-US" dirty="0"/>
              <a:t>Vine water status</a:t>
            </a:r>
          </a:p>
        </p:txBody>
      </p:sp>
      <p:sp>
        <p:nvSpPr>
          <p:cNvPr id="6" name="TextBox 5">
            <a:extLst>
              <a:ext uri="{FF2B5EF4-FFF2-40B4-BE49-F238E27FC236}">
                <a16:creationId xmlns:a16="http://schemas.microsoft.com/office/drawing/2014/main" id="{E263C1AD-5867-9CD7-5C5B-A8CB8B2CD93F}"/>
              </a:ext>
            </a:extLst>
          </p:cNvPr>
          <p:cNvSpPr txBox="1"/>
          <p:nvPr/>
        </p:nvSpPr>
        <p:spPr>
          <a:xfrm>
            <a:off x="413794" y="1129345"/>
            <a:ext cx="6300046" cy="369332"/>
          </a:xfrm>
          <a:prstGeom prst="rect">
            <a:avLst/>
          </a:prstGeom>
          <a:noFill/>
        </p:spPr>
        <p:txBody>
          <a:bodyPr wrap="square" rtlCol="0">
            <a:spAutoFit/>
          </a:bodyPr>
          <a:lstStyle/>
          <a:p>
            <a:r>
              <a:rPr lang="en-US" dirty="0"/>
              <a:t>How much water are the vines using?</a:t>
            </a:r>
          </a:p>
        </p:txBody>
      </p:sp>
      <p:pic>
        <p:nvPicPr>
          <p:cNvPr id="7" name="Picture 6" descr="A picture containing tree, outdoor, plant, wood">
            <a:extLst>
              <a:ext uri="{FF2B5EF4-FFF2-40B4-BE49-F238E27FC236}">
                <a16:creationId xmlns:a16="http://schemas.microsoft.com/office/drawing/2014/main" id="{116E2C57-C2B5-DCC3-C10A-8510A34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7108" y="2348475"/>
            <a:ext cx="4589585" cy="3442189"/>
          </a:xfrm>
          <a:prstGeom prst="rect">
            <a:avLst/>
          </a:prstGeom>
        </p:spPr>
      </p:pic>
      <p:sp>
        <p:nvSpPr>
          <p:cNvPr id="8" name="TextBox 7">
            <a:extLst>
              <a:ext uri="{FF2B5EF4-FFF2-40B4-BE49-F238E27FC236}">
                <a16:creationId xmlns:a16="http://schemas.microsoft.com/office/drawing/2014/main" id="{A810B4AF-AB08-225C-0D72-B4A190BC8EE4}"/>
              </a:ext>
            </a:extLst>
          </p:cNvPr>
          <p:cNvSpPr txBox="1"/>
          <p:nvPr/>
        </p:nvSpPr>
        <p:spPr>
          <a:xfrm>
            <a:off x="726677" y="6466700"/>
            <a:ext cx="2310248" cy="369332"/>
          </a:xfrm>
          <a:prstGeom prst="rect">
            <a:avLst/>
          </a:prstGeom>
          <a:noFill/>
        </p:spPr>
        <p:txBody>
          <a:bodyPr wrap="none" rtlCol="0">
            <a:spAutoFit/>
          </a:bodyPr>
          <a:lstStyle/>
          <a:p>
            <a:r>
              <a:rPr lang="en-US"/>
              <a:t>Sap flow </a:t>
            </a:r>
            <a:r>
              <a:rPr lang="en-US" dirty="0"/>
              <a:t>monitoring</a:t>
            </a:r>
          </a:p>
        </p:txBody>
      </p:sp>
      <p:pic>
        <p:nvPicPr>
          <p:cNvPr id="12" name="Picture 11" descr="A picture containing tree, outdoor, plant">
            <a:extLst>
              <a:ext uri="{FF2B5EF4-FFF2-40B4-BE49-F238E27FC236}">
                <a16:creationId xmlns:a16="http://schemas.microsoft.com/office/drawing/2014/main" id="{EC12E5CF-D392-9892-F6B6-2162460BA5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043251" y="1717161"/>
            <a:ext cx="4116753" cy="3087565"/>
          </a:xfrm>
          <a:prstGeom prst="rect">
            <a:avLst/>
          </a:prstGeom>
        </p:spPr>
      </p:pic>
      <p:sp>
        <p:nvSpPr>
          <p:cNvPr id="13" name="TextBox 12">
            <a:extLst>
              <a:ext uri="{FF2B5EF4-FFF2-40B4-BE49-F238E27FC236}">
                <a16:creationId xmlns:a16="http://schemas.microsoft.com/office/drawing/2014/main" id="{860DEDD2-B89A-68A7-FC1B-E67839CB320C}"/>
              </a:ext>
            </a:extLst>
          </p:cNvPr>
          <p:cNvSpPr txBox="1"/>
          <p:nvPr/>
        </p:nvSpPr>
        <p:spPr>
          <a:xfrm>
            <a:off x="7869022" y="658574"/>
            <a:ext cx="4322978" cy="369332"/>
          </a:xfrm>
          <a:prstGeom prst="rect">
            <a:avLst/>
          </a:prstGeom>
          <a:noFill/>
        </p:spPr>
        <p:txBody>
          <a:bodyPr wrap="none" rtlCol="0">
            <a:spAutoFit/>
          </a:bodyPr>
          <a:lstStyle/>
          <a:p>
            <a:r>
              <a:rPr lang="en-US"/>
              <a:t>Water loss through evapotranspiration. </a:t>
            </a:r>
            <a:endParaRPr lang="en-US" dirty="0"/>
          </a:p>
        </p:txBody>
      </p:sp>
      <p:sp>
        <p:nvSpPr>
          <p:cNvPr id="14" name="TextBox 13">
            <a:extLst>
              <a:ext uri="{FF2B5EF4-FFF2-40B4-BE49-F238E27FC236}">
                <a16:creationId xmlns:a16="http://schemas.microsoft.com/office/drawing/2014/main" id="{68FF4452-2DC1-51F4-7A81-B52A85454A73}"/>
              </a:ext>
            </a:extLst>
          </p:cNvPr>
          <p:cNvSpPr txBox="1"/>
          <p:nvPr/>
        </p:nvSpPr>
        <p:spPr>
          <a:xfrm>
            <a:off x="5452170" y="1877115"/>
            <a:ext cx="1287660" cy="369332"/>
          </a:xfrm>
          <a:prstGeom prst="rect">
            <a:avLst/>
          </a:prstGeom>
          <a:noFill/>
        </p:spPr>
        <p:txBody>
          <a:bodyPr wrap="none" rtlCol="0">
            <a:spAutoFit/>
          </a:bodyPr>
          <a:lstStyle/>
          <a:p>
            <a:r>
              <a:rPr lang="en-US"/>
              <a:t>Porometer</a:t>
            </a:r>
            <a:endParaRPr lang="en-US" dirty="0"/>
          </a:p>
        </p:txBody>
      </p:sp>
      <p:pic>
        <p:nvPicPr>
          <p:cNvPr id="4" name="Picture 3" descr="A picture containing plant">
            <a:extLst>
              <a:ext uri="{FF2B5EF4-FFF2-40B4-BE49-F238E27FC236}">
                <a16:creationId xmlns:a16="http://schemas.microsoft.com/office/drawing/2014/main" id="{0580DBEA-8390-7030-38D6-C27A16168743}"/>
              </a:ext>
            </a:extLst>
          </p:cNvPr>
          <p:cNvPicPr>
            <a:picLocks noChangeAspect="1"/>
          </p:cNvPicPr>
          <p:nvPr/>
        </p:nvPicPr>
        <p:blipFill rotWithShape="1">
          <a:blip r:embed="rId5">
            <a:extLst>
              <a:ext uri="{28A0092B-C50C-407E-A947-70E740481C1C}">
                <a14:useLocalDpi xmlns:a14="http://schemas.microsoft.com/office/drawing/2010/main" val="0"/>
              </a:ext>
            </a:extLst>
          </a:blip>
          <a:srcRect l="14914" t="770" r="6939" b="24795"/>
          <a:stretch/>
        </p:blipFill>
        <p:spPr>
          <a:xfrm rot="5400000">
            <a:off x="4053872" y="2950112"/>
            <a:ext cx="4217051" cy="3012600"/>
          </a:xfrm>
          <a:prstGeom prst="rect">
            <a:avLst/>
          </a:prstGeom>
        </p:spPr>
      </p:pic>
    </p:spTree>
    <p:extLst>
      <p:ext uri="{BB962C8B-B14F-4D97-AF65-F5344CB8AC3E}">
        <p14:creationId xmlns:p14="http://schemas.microsoft.com/office/powerpoint/2010/main" val="2605523783"/>
      </p:ext>
    </p:extLst>
  </p:cSld>
  <p:clrMapOvr>
    <a:masterClrMapping/>
  </p:clrMapOvr>
</p:sld>
</file>

<file path=ppt/theme/theme1.xml><?xml version="1.0" encoding="utf-8"?>
<a:theme xmlns:a="http://schemas.openxmlformats.org/drawingml/2006/main" name="FadeVTI">
  <a:themeElements>
    <a:clrScheme name="gradient">
      <a:dk1>
        <a:sysClr val="windowText" lastClr="000000"/>
      </a:dk1>
      <a:lt1>
        <a:sysClr val="window" lastClr="FFFFFF"/>
      </a:lt1>
      <a:dk2>
        <a:srgbClr val="203040"/>
      </a:dk2>
      <a:lt2>
        <a:srgbClr val="ECF0F0"/>
      </a:lt2>
      <a:accent1>
        <a:srgbClr val="00BAC8"/>
      </a:accent1>
      <a:accent2>
        <a:srgbClr val="794DFF"/>
      </a:accent2>
      <a:accent3>
        <a:srgbClr val="00D17D"/>
      </a:accent3>
      <a:accent4>
        <a:srgbClr val="E69500"/>
      </a:accent4>
      <a:accent5>
        <a:srgbClr val="FE5D21"/>
      </a:accent5>
      <a:accent6>
        <a:srgbClr val="DA2A69"/>
      </a:accent6>
      <a:hlink>
        <a:srgbClr val="3E8FF1"/>
      </a:hlink>
      <a:folHlink>
        <a:srgbClr val="939393"/>
      </a:folHlink>
    </a:clrScheme>
    <a:fontScheme name="Custom 49">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deVTI" id="{1194088A-B135-4437-9FD8-7466BBC13A13}" vid="{B787DE2F-1995-45D8-A8E2-6B5CC521AC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446</TotalTime>
  <Words>1056</Words>
  <Application>Microsoft Office PowerPoint</Application>
  <PresentationFormat>Widescreen</PresentationFormat>
  <Paragraphs>91</Paragraphs>
  <Slides>13</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Aharoni</vt:lpstr>
      <vt:lpstr>Arial</vt:lpstr>
      <vt:lpstr>Avenir Next LT Pro</vt:lpstr>
      <vt:lpstr>Calibri</vt:lpstr>
      <vt:lpstr>FadeVTI</vt:lpstr>
      <vt:lpstr>Drought Town Hall</vt:lpstr>
      <vt:lpstr>How much water is available? Where is it coming from?</vt:lpstr>
      <vt:lpstr>Well monitoring</vt:lpstr>
      <vt:lpstr>Water conservation-vineyard</vt:lpstr>
      <vt:lpstr>Soil moisture monitoring</vt:lpstr>
      <vt:lpstr>Soil moisture probes tell us how much water is available in the soil. If sufficient water is available:  No Need to Irrigate</vt:lpstr>
      <vt:lpstr>Irrigations</vt:lpstr>
      <vt:lpstr>Shoot growth</vt:lpstr>
      <vt:lpstr>Vine water status</vt:lpstr>
      <vt:lpstr>Water conservation-winery</vt:lpstr>
      <vt:lpstr>Membrane Bio-reactor, MBR</vt:lpstr>
      <vt:lpstr>Recycled water use</vt:lpstr>
      <vt:lpstr>Landscaping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Petersen</dc:creator>
  <cp:lastModifiedBy>Stuart Tiffen</cp:lastModifiedBy>
  <cp:revision>3</cp:revision>
  <dcterms:created xsi:type="dcterms:W3CDTF">2022-10-07T18:02:20Z</dcterms:created>
  <dcterms:modified xsi:type="dcterms:W3CDTF">2022-10-14T15:25:55Z</dcterms:modified>
</cp:coreProperties>
</file>